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80" r:id="rId6"/>
    <p:sldId id="281" r:id="rId7"/>
    <p:sldId id="285" r:id="rId8"/>
    <p:sldId id="28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886D3E-B8F9-4D5C-8649-052CB851184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E881CC-FFE6-4BBA-8A4A-D6EB24282C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q-AL" dirty="0"/>
              <a:t>Deklarimi i variablave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Përdorimi:</a:t>
            </a:r>
          </a:p>
          <a:p>
            <a:pPr lvl="1"/>
            <a:r>
              <a:rPr lang="sq-AL" dirty="0"/>
              <a:t>Shumë i rrallë</a:t>
            </a:r>
          </a:p>
          <a:p>
            <a:r>
              <a:rPr lang="sq-AL" dirty="0"/>
              <a:t>Deklarimi i variablave të llojit short:</a:t>
            </a:r>
          </a:p>
          <a:p>
            <a:pPr lvl="1"/>
            <a:r>
              <a:rPr lang="sq-AL" dirty="0"/>
              <a:t>short a, b;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short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3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Përdorimi:</a:t>
            </a:r>
          </a:p>
          <a:p>
            <a:pPr lvl="1"/>
            <a:r>
              <a:rPr lang="sq-AL" dirty="0"/>
              <a:t>Lloji i të dhënave që përdoret më së shpeshti ( indeksi i unazave, për numërime të ndryshme etj.)</a:t>
            </a:r>
          </a:p>
          <a:p>
            <a:pPr lvl="1"/>
            <a:r>
              <a:rPr lang="sq-AL" dirty="0"/>
              <a:t>E rëndësishme: Në rast se në një shprehje përdoren variabla të llojit byte, short dhe int, atëherë të gjitha vlerat fillimisht shndërrohen në int e më pastaj llogaritet vlera përfundimtare e shprehjes</a:t>
            </a:r>
          </a:p>
          <a:p>
            <a:r>
              <a:rPr lang="sq-AL" dirty="0"/>
              <a:t>Deklarimi i variablave të llojit int:</a:t>
            </a:r>
          </a:p>
          <a:p>
            <a:pPr lvl="1"/>
            <a:r>
              <a:rPr lang="sq-AL" dirty="0"/>
              <a:t>int b,c;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9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Përdorimi:</a:t>
            </a:r>
          </a:p>
          <a:p>
            <a:pPr lvl="1"/>
            <a:r>
              <a:rPr lang="sq-AL" dirty="0"/>
              <a:t>Në rastet kur operohet me numra të gjatë të plotë</a:t>
            </a:r>
          </a:p>
          <a:p>
            <a:r>
              <a:rPr lang="sq-AL" dirty="0"/>
              <a:t>Deklarimi i variablavetë llojit long:</a:t>
            </a:r>
          </a:p>
          <a:p>
            <a:pPr lvl="1"/>
            <a:r>
              <a:rPr lang="sq-AL" dirty="0"/>
              <a:t>long b;</a:t>
            </a:r>
          </a:p>
          <a:p>
            <a:pPr lvl="1"/>
            <a:r>
              <a:rPr lang="sq-AL" dirty="0"/>
              <a:t>long l1 = 4294967296L;</a:t>
            </a:r>
          </a:p>
          <a:p>
            <a:pPr lvl="1"/>
            <a:r>
              <a:rPr lang="sq-AL" dirty="0"/>
              <a:t>long l2 = 4545;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7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Ofron të ashtuquajturën saktësinë e njëfishtë</a:t>
            </a:r>
          </a:p>
          <a:p>
            <a:r>
              <a:rPr lang="sq-AL" dirty="0"/>
              <a:t>I përshtatshëm për kompjuterët 32 bitësh</a:t>
            </a:r>
          </a:p>
          <a:p>
            <a:r>
              <a:rPr lang="sq-AL" dirty="0"/>
              <a:t>Nuk ofron saktësi të mjaftueshëm kur përdoren numra shumë të vogël dhe numra shumë të mëdhenjë</a:t>
            </a:r>
          </a:p>
          <a:p>
            <a:r>
              <a:rPr lang="sq-AL" dirty="0"/>
              <a:t>Deklarimi i variablave të llojit float:</a:t>
            </a:r>
          </a:p>
          <a:p>
            <a:pPr lvl="1"/>
            <a:r>
              <a:rPr lang="sq-AL" dirty="0"/>
              <a:t>float temp;</a:t>
            </a:r>
          </a:p>
          <a:p>
            <a:pPr lvl="1"/>
            <a:r>
              <a:rPr lang="sq-AL" dirty="0"/>
              <a:t>float g = 12.78f;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float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9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Ofron të ashtuquajturën saktësinë e dyfishtë</a:t>
            </a:r>
          </a:p>
          <a:p>
            <a:r>
              <a:rPr lang="sq-AL" dirty="0"/>
              <a:t>I përshtatshëm për kompjuterët 64 bitësh</a:t>
            </a:r>
          </a:p>
          <a:p>
            <a:r>
              <a:rPr lang="sq-AL" dirty="0"/>
              <a:t>Ofron precizitet të lartë edhe për përdorim të numrave shumë të vogël dhe numra shumë të mëdhenjë</a:t>
            </a:r>
          </a:p>
          <a:p>
            <a:r>
              <a:rPr lang="sq-AL" dirty="0"/>
              <a:t>Deklarimi i variablave të llojit float:</a:t>
            </a:r>
          </a:p>
          <a:p>
            <a:pPr lvl="1"/>
            <a:r>
              <a:rPr lang="sq-AL" dirty="0"/>
              <a:t>double pi, fi;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double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0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dirty="0"/>
              <a:t>Lloji i të dhënave char:</a:t>
            </a:r>
          </a:p>
          <a:p>
            <a:r>
              <a:rPr lang="sq-AL" dirty="0"/>
              <a:t>Përmban një simbol prej të ashtuquajturave grupit të simboleve Unicode</a:t>
            </a:r>
          </a:p>
          <a:p>
            <a:r>
              <a:rPr lang="sq-AL" dirty="0"/>
              <a:t>Secili simbol zënë hapësirën prej 16 bitave</a:t>
            </a:r>
          </a:p>
          <a:p>
            <a:r>
              <a:rPr lang="sq-AL" dirty="0"/>
              <a:t>Simbolet vendosen në brendësi të thonjëzave të njëfishta p.sh. ‘A’, ‘%’, ‘1’</a:t>
            </a:r>
          </a:p>
          <a:p>
            <a:r>
              <a:rPr lang="sq-AL" dirty="0"/>
              <a:t>Deklarimi i variablave të llojit char:</a:t>
            </a:r>
          </a:p>
          <a:p>
            <a:pPr lvl="1"/>
            <a:r>
              <a:rPr lang="sq-AL" dirty="0"/>
              <a:t>char simboli;</a:t>
            </a:r>
          </a:p>
          <a:p>
            <a:pPr lvl="1"/>
            <a:r>
              <a:rPr lang="en-US" dirty="0"/>
              <a:t>char </a:t>
            </a:r>
            <a:r>
              <a:rPr lang="en-US" dirty="0" err="1"/>
              <a:t>c1</a:t>
            </a:r>
            <a:r>
              <a:rPr lang="en-US" dirty="0"/>
              <a:t> = 65; </a:t>
            </a:r>
            <a:endParaRPr lang="sq-AL" dirty="0"/>
          </a:p>
          <a:p>
            <a:pPr lvl="1"/>
            <a:r>
              <a:rPr lang="en-US" dirty="0"/>
              <a:t>char </a:t>
            </a:r>
            <a:r>
              <a:rPr lang="en-US" dirty="0" err="1"/>
              <a:t>c2</a:t>
            </a:r>
            <a:r>
              <a:rPr lang="en-US" dirty="0"/>
              <a:t> = 'B’; </a:t>
            </a:r>
            <a:endParaRPr lang="sq-AL" dirty="0"/>
          </a:p>
          <a:p>
            <a:pPr lvl="1"/>
            <a:r>
              <a:rPr lang="en-US" dirty="0"/>
              <a:t>char </a:t>
            </a:r>
            <a:r>
              <a:rPr lang="en-US" dirty="0" err="1"/>
              <a:t>c3</a:t>
            </a:r>
            <a:r>
              <a:rPr lang="en-US" dirty="0"/>
              <a:t> = '\</a:t>
            </a:r>
            <a:r>
              <a:rPr lang="en-US" dirty="0" err="1"/>
              <a:t>u0065</a:t>
            </a:r>
            <a:r>
              <a:rPr lang="en-US" dirty="0"/>
              <a:t>';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char (character)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Lloji boolean:</a:t>
            </a:r>
          </a:p>
          <a:p>
            <a:pPr lvl="1"/>
            <a:r>
              <a:rPr lang="sq-AL" dirty="0"/>
              <a:t>Mund të përmbaj vetëm dy lloje të të dhënave True dhe False</a:t>
            </a:r>
          </a:p>
          <a:p>
            <a:pPr lvl="1"/>
            <a:r>
              <a:rPr lang="sq-AL" dirty="0"/>
              <a:t>Këtë lloj të të dhënave e kthejnë të gjithë operatorët e krahasimit dhe poashtu ky lloj i të dhënave përdoret në shprehjet që kanë kushtëzime (if, for)</a:t>
            </a:r>
          </a:p>
          <a:p>
            <a:r>
              <a:rPr lang="sq-AL" dirty="0"/>
              <a:t>Zënë hapësirën prej 1 biti në memorie</a:t>
            </a:r>
          </a:p>
          <a:p>
            <a:r>
              <a:rPr lang="sq-AL" dirty="0"/>
              <a:t>Deklarimi i variablave të llojit boolean:</a:t>
            </a:r>
          </a:p>
          <a:p>
            <a:pPr lvl="1"/>
            <a:r>
              <a:rPr lang="sq-AL" dirty="0"/>
              <a:t>boolean simboli;</a:t>
            </a:r>
          </a:p>
          <a:p>
            <a:pPr lvl="1"/>
            <a:r>
              <a:rPr lang="sq-AL" dirty="0"/>
              <a:t>boolean bool1 = true;</a:t>
            </a:r>
          </a:p>
          <a:p>
            <a:pPr lvl="1"/>
            <a:r>
              <a:rPr lang="sq-AL" dirty="0"/>
              <a:t>boolean bool2 = false;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boolean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7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5AC759-A090-4A47-9573-28F39DDD7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20371" r="10000" b="12963"/>
          <a:stretch/>
        </p:blipFill>
        <p:spPr>
          <a:xfrm>
            <a:off x="152399" y="152400"/>
            <a:ext cx="889677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0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671A5-613A-419D-AA36-FF1D75BC6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23332" r="10834" b="12964"/>
          <a:stretch/>
        </p:blipFill>
        <p:spPr>
          <a:xfrm>
            <a:off x="152399" y="228600"/>
            <a:ext cx="89260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B80C9F-605B-418C-9A2F-3C40FFF5DAE4}"/>
              </a:ext>
            </a:extLst>
          </p:cNvPr>
          <p:cNvSpPr txBox="1"/>
          <p:nvPr/>
        </p:nvSpPr>
        <p:spPr>
          <a:xfrm>
            <a:off x="381000" y="304800"/>
            <a:ext cx="8229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</a:t>
            </a:r>
            <a:r>
              <a:rPr lang="en-US" dirty="0" err="1"/>
              <a:t>Shembull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përdorimit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operatorit</a:t>
            </a:r>
            <a:r>
              <a:rPr lang="en-US" dirty="0"/>
              <a:t> % -modulo</a:t>
            </a:r>
          </a:p>
          <a:p>
            <a:r>
              <a:rPr lang="en-US" dirty="0" err="1"/>
              <a:t>classModulo</a:t>
            </a:r>
            <a:r>
              <a:rPr lang="en-US" dirty="0"/>
              <a:t> {</a:t>
            </a:r>
          </a:p>
          <a:p>
            <a:r>
              <a:rPr lang="en-US" dirty="0"/>
              <a:t>public static void main(String 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int a=76;</a:t>
            </a:r>
          </a:p>
          <a:p>
            <a:r>
              <a:rPr lang="en-US" dirty="0"/>
              <a:t> double b = 76.48;</a:t>
            </a:r>
          </a:p>
          <a:p>
            <a:r>
              <a:rPr lang="en-US" dirty="0"/>
              <a:t> </a:t>
            </a:r>
            <a:r>
              <a:rPr lang="en-US" dirty="0" err="1"/>
              <a:t>System.out.println</a:t>
            </a:r>
            <a:r>
              <a:rPr lang="en-US" dirty="0"/>
              <a:t>(“</a:t>
            </a:r>
          </a:p>
          <a:p>
            <a:r>
              <a:rPr lang="en-US" dirty="0"/>
              <a:t> </a:t>
            </a:r>
            <a:r>
              <a:rPr lang="en-US" dirty="0" err="1"/>
              <a:t>Mbetja</a:t>
            </a:r>
            <a:r>
              <a:rPr lang="en-US" dirty="0"/>
              <a:t> e </a:t>
            </a:r>
            <a:r>
              <a:rPr lang="en-US" dirty="0" err="1"/>
              <a:t>pjestimit</a:t>
            </a:r>
            <a:r>
              <a:rPr lang="en-US" dirty="0"/>
              <a:t> a me 10 </a:t>
            </a:r>
            <a:r>
              <a:rPr lang="en-US" dirty="0" err="1"/>
              <a:t>eshte</a:t>
            </a:r>
            <a:r>
              <a:rPr lang="en-US" dirty="0"/>
              <a:t>“ + </a:t>
            </a:r>
            <a:r>
              <a:rPr lang="en-US" dirty="0" err="1"/>
              <a:t>a%10</a:t>
            </a:r>
            <a:r>
              <a:rPr lang="en-US" dirty="0"/>
              <a:t>);</a:t>
            </a:r>
          </a:p>
          <a:p>
            <a:r>
              <a:rPr lang="en-US" dirty="0"/>
              <a:t> 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</a:p>
          <a:p>
            <a:r>
              <a:rPr lang="en-US" dirty="0"/>
              <a:t> “</a:t>
            </a:r>
            <a:r>
              <a:rPr lang="en-US" dirty="0" err="1"/>
              <a:t>Mbetja</a:t>
            </a:r>
            <a:r>
              <a:rPr lang="en-US" dirty="0"/>
              <a:t> e </a:t>
            </a:r>
            <a:r>
              <a:rPr lang="en-US" dirty="0" err="1"/>
              <a:t>pjestimit</a:t>
            </a:r>
            <a:r>
              <a:rPr lang="en-US" dirty="0"/>
              <a:t> b me 10 </a:t>
            </a:r>
            <a:r>
              <a:rPr lang="en-US" dirty="0" err="1"/>
              <a:t>eshte</a:t>
            </a:r>
            <a:r>
              <a:rPr lang="en-US" dirty="0"/>
              <a:t>“ + </a:t>
            </a:r>
            <a:r>
              <a:rPr lang="en-US" dirty="0" err="1"/>
              <a:t>b%10</a:t>
            </a:r>
            <a:r>
              <a:rPr lang="en-US" dirty="0"/>
              <a:t>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1496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Variabla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emri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lokacioni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sq-AL" dirty="0"/>
              <a:t> </a:t>
            </a:r>
            <a:r>
              <a:rPr lang="en-US" dirty="0" err="1"/>
              <a:t>memorie</a:t>
            </a:r>
            <a:endParaRPr lang="en-US" dirty="0"/>
          </a:p>
          <a:p>
            <a:r>
              <a:rPr lang="en-US" dirty="0" err="1"/>
              <a:t>Variabla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deklarohet</a:t>
            </a:r>
            <a:r>
              <a:rPr lang="en-US" dirty="0"/>
              <a:t> duke </a:t>
            </a:r>
            <a:r>
              <a:rPr lang="en-US" dirty="0" err="1"/>
              <a:t>specifikuar</a:t>
            </a:r>
            <a:r>
              <a:rPr lang="sq-AL" dirty="0"/>
              <a:t> </a:t>
            </a:r>
            <a:r>
              <a:rPr lang="en-US" dirty="0" err="1"/>
              <a:t>emrin</a:t>
            </a:r>
            <a:r>
              <a:rPr lang="en-US" dirty="0"/>
              <a:t> e </a:t>
            </a:r>
            <a:r>
              <a:rPr lang="en-US" dirty="0" err="1"/>
              <a:t>variablës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tipin</a:t>
            </a:r>
            <a:r>
              <a:rPr lang="en-US" dirty="0"/>
              <a:t> e </a:t>
            </a:r>
            <a:r>
              <a:rPr lang="sq-AL" dirty="0"/>
              <a:t>saj</a:t>
            </a:r>
            <a:endParaRPr lang="en-US" dirty="0"/>
          </a:p>
          <a:p>
            <a:pPr lvl="1"/>
            <a:r>
              <a:rPr lang="en-US" dirty="0"/>
              <a:t>int </a:t>
            </a:r>
            <a:r>
              <a:rPr lang="sq-AL" dirty="0"/>
              <a:t>shuma</a:t>
            </a:r>
            <a:r>
              <a:rPr lang="en-US" dirty="0"/>
              <a:t>;</a:t>
            </a:r>
          </a:p>
          <a:p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se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variabël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deklarohet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sq-AL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shprehje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vetme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poshtë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 count, temp, result;</a:t>
            </a:r>
            <a:endParaRPr lang="sq-A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Variablat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1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0"/>
            <a:ext cx="2613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Pyetje</a:t>
            </a:r>
            <a:endParaRPr lang="en-US" sz="6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0790" y="1143000"/>
            <a:ext cx="105621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007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68503E-D1F6-415E-8BE7-80825E20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Lloji</a:t>
            </a:r>
            <a:r>
              <a:rPr lang="en-US" dirty="0"/>
              <a:t> </a:t>
            </a:r>
            <a:r>
              <a:rPr lang="en-US" dirty="0" err="1"/>
              <a:t>vlerës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caktohet</a:t>
            </a:r>
            <a:r>
              <a:rPr lang="en-US" dirty="0"/>
              <a:t> </a:t>
            </a:r>
            <a:r>
              <a:rPr lang="en-US" dirty="0" err="1"/>
              <a:t>variablës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përputhje</a:t>
            </a:r>
            <a:r>
              <a:rPr lang="en-US" dirty="0"/>
              <a:t> me </a:t>
            </a:r>
            <a:r>
              <a:rPr lang="en-US" dirty="0" err="1"/>
              <a:t>llojin</a:t>
            </a:r>
            <a:r>
              <a:rPr lang="en-US" dirty="0"/>
              <a:t> e </a:t>
            </a:r>
            <a:r>
              <a:rPr lang="en-US" dirty="0" err="1"/>
              <a:t>deklaruar</a:t>
            </a:r>
            <a:endParaRPr lang="sq-AL" dirty="0"/>
          </a:p>
          <a:p>
            <a:r>
              <a:rPr lang="sq-AL" dirty="0"/>
              <a:t>M</a:t>
            </a:r>
            <a:r>
              <a:rPr lang="en-US" dirty="0"/>
              <a:t>und </a:t>
            </a:r>
            <a:r>
              <a:rPr lang="en-US" dirty="0" err="1"/>
              <a:t>t’i</a:t>
            </a:r>
            <a:r>
              <a:rPr lang="en-US" dirty="0"/>
              <a:t> </a:t>
            </a:r>
            <a:r>
              <a:rPr lang="en-US" dirty="0" err="1"/>
              <a:t>jepet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vlerë</a:t>
            </a:r>
            <a:r>
              <a:rPr lang="en-US" dirty="0"/>
              <a:t> </a:t>
            </a:r>
            <a:r>
              <a:rPr lang="en-US" dirty="0" err="1"/>
              <a:t>fillestare</a:t>
            </a:r>
            <a:r>
              <a:rPr lang="sq-AL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deklarimit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 sum = 0;</a:t>
            </a:r>
          </a:p>
          <a:p>
            <a:pPr lvl="1"/>
            <a:r>
              <a:rPr lang="en-US" dirty="0"/>
              <a:t>int base = 32, max = 149, total=0;</a:t>
            </a:r>
          </a:p>
          <a:p>
            <a:r>
              <a:rPr lang="en-US" dirty="0"/>
              <a:t>Kur </a:t>
            </a:r>
            <a:r>
              <a:rPr lang="en-US" dirty="0" err="1"/>
              <a:t>variabla</a:t>
            </a:r>
            <a:r>
              <a:rPr lang="en-US" dirty="0"/>
              <a:t> </a:t>
            </a:r>
            <a:r>
              <a:rPr lang="en-US" dirty="0" err="1"/>
              <a:t>referencohet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program,</a:t>
            </a:r>
            <a:r>
              <a:rPr lang="sq-AL" dirty="0"/>
              <a:t> </a:t>
            </a:r>
            <a:r>
              <a:rPr lang="en-US" dirty="0" err="1"/>
              <a:t>atëherë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vlera</a:t>
            </a:r>
            <a:r>
              <a:rPr lang="en-US" dirty="0"/>
              <a:t> e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aktuale</a:t>
            </a:r>
            <a:endParaRPr lang="en-US" dirty="0"/>
          </a:p>
          <a:p>
            <a:pPr lvl="1"/>
            <a:r>
              <a:rPr lang="en-US" dirty="0"/>
              <a:t>int keys = 88;</a:t>
            </a:r>
          </a:p>
          <a:p>
            <a:pPr lvl="1"/>
            <a:r>
              <a:rPr lang="en-US" dirty="0" err="1"/>
              <a:t>System.out.println</a:t>
            </a:r>
            <a:r>
              <a:rPr lang="en-US" dirty="0"/>
              <a:t>(“</a:t>
            </a:r>
            <a:r>
              <a:rPr lang="en-US" dirty="0" err="1"/>
              <a:t>Pianoja</a:t>
            </a:r>
            <a:r>
              <a:rPr lang="en-US" dirty="0"/>
              <a:t> ka ” + keys + “ taste.”);</a:t>
            </a:r>
          </a:p>
          <a:p>
            <a:r>
              <a:rPr lang="en-US" dirty="0" err="1"/>
              <a:t>Shtypet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Pianoja</a:t>
            </a:r>
            <a:r>
              <a:rPr lang="en-US" dirty="0"/>
              <a:t> ka 88 taste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D6315F-AD63-4D48-B646-DA429B2A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Inicializimi i variablave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2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Shprehja</a:t>
            </a:r>
            <a:r>
              <a:rPr lang="en-US" dirty="0"/>
              <a:t> e </a:t>
            </a:r>
            <a:r>
              <a:rPr lang="en-US" dirty="0" err="1"/>
              <a:t>përcaktimit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vlerës</a:t>
            </a:r>
            <a:r>
              <a:rPr lang="en-US" dirty="0"/>
              <a:t> </a:t>
            </a:r>
            <a:r>
              <a:rPr lang="en-US" dirty="0" err="1"/>
              <a:t>ndërron</a:t>
            </a:r>
            <a:r>
              <a:rPr lang="sq-AL" dirty="0"/>
              <a:t> </a:t>
            </a:r>
            <a:r>
              <a:rPr lang="en-US" dirty="0" err="1"/>
              <a:t>vlerën</a:t>
            </a:r>
            <a:r>
              <a:rPr lang="en-US" dirty="0"/>
              <a:t> e </a:t>
            </a:r>
            <a:r>
              <a:rPr lang="en-US" dirty="0" err="1"/>
              <a:t>një</a:t>
            </a:r>
            <a:r>
              <a:rPr lang="en-US" dirty="0"/>
              <a:t> variable</a:t>
            </a:r>
          </a:p>
          <a:p>
            <a:r>
              <a:rPr lang="en-US" dirty="0" err="1"/>
              <a:t>Operatori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përcaktimit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shenja</a:t>
            </a:r>
            <a:r>
              <a:rPr lang="en-US" dirty="0"/>
              <a:t> =</a:t>
            </a:r>
          </a:p>
          <a:p>
            <a:pPr lvl="1"/>
            <a:r>
              <a:rPr lang="en-US" dirty="0"/>
              <a:t>total = 55;</a:t>
            </a:r>
          </a:p>
          <a:p>
            <a:r>
              <a:rPr lang="en-US" dirty="0" err="1"/>
              <a:t>Shprehja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djathtë</a:t>
            </a:r>
            <a:r>
              <a:rPr lang="en-US" dirty="0"/>
              <a:t> </a:t>
            </a:r>
            <a:r>
              <a:rPr lang="en-US" dirty="0" err="1"/>
              <a:t>kalkulohet</a:t>
            </a:r>
            <a:r>
              <a:rPr lang="en-US" dirty="0"/>
              <a:t>/</a:t>
            </a:r>
            <a:r>
              <a:rPr lang="en-US" dirty="0" err="1"/>
              <a:t>vlerësohet</a:t>
            </a:r>
            <a:r>
              <a:rPr lang="sq-AL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ruhet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vlerë</a:t>
            </a:r>
            <a:r>
              <a:rPr lang="en-US" dirty="0"/>
              <a:t> e </a:t>
            </a:r>
            <a:r>
              <a:rPr lang="en-US" dirty="0" err="1"/>
              <a:t>variablës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sq-AL" dirty="0"/>
              <a:t> </a:t>
            </a:r>
            <a:r>
              <a:rPr lang="en-US" dirty="0" err="1"/>
              <a:t>majtë</a:t>
            </a:r>
            <a:endParaRPr lang="en-US" dirty="0"/>
          </a:p>
          <a:p>
            <a:r>
              <a:rPr lang="en-US" dirty="0" err="1"/>
              <a:t>Vlera</a:t>
            </a:r>
            <a:r>
              <a:rPr lang="en-US" dirty="0"/>
              <a:t> e </a:t>
            </a:r>
            <a:r>
              <a:rPr lang="en-US" dirty="0" err="1"/>
              <a:t>mëparshme</a:t>
            </a:r>
            <a:r>
              <a:rPr lang="en-US" dirty="0"/>
              <a:t> e </a:t>
            </a:r>
            <a:r>
              <a:rPr lang="en-US" dirty="0" err="1"/>
              <a:t>variablës</a:t>
            </a:r>
            <a:r>
              <a:rPr lang="en-US" dirty="0"/>
              <a:t> </a:t>
            </a:r>
            <a:r>
              <a:rPr lang="en-US" i="1" dirty="0"/>
              <a:t>total</a:t>
            </a:r>
            <a:r>
              <a:rPr lang="sq-AL" dirty="0"/>
              <a:t> </a:t>
            </a:r>
            <a:r>
              <a:rPr lang="en-US" dirty="0" err="1"/>
              <a:t>mbishkruhet</a:t>
            </a:r>
            <a:r>
              <a:rPr lang="en-US" dirty="0"/>
              <a:t> me </a:t>
            </a:r>
            <a:r>
              <a:rPr lang="en-US" dirty="0" err="1"/>
              <a:t>vlerën</a:t>
            </a:r>
            <a:r>
              <a:rPr lang="en-US" dirty="0"/>
              <a:t> e 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Vlera e variablës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5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Ekzistojnë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sq-AL" dirty="0"/>
              <a:t>tipeve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Primitive (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thjeshta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Numrat</a:t>
            </a:r>
            <a:r>
              <a:rPr lang="en-US" dirty="0"/>
              <a:t> e </a:t>
            </a:r>
            <a:r>
              <a:rPr lang="en-US" dirty="0" err="1"/>
              <a:t>plotë</a:t>
            </a:r>
            <a:r>
              <a:rPr lang="en-US" dirty="0"/>
              <a:t> (byte, short, int, long)</a:t>
            </a:r>
          </a:p>
          <a:p>
            <a:pPr lvl="2"/>
            <a:r>
              <a:rPr lang="en-US" dirty="0" err="1"/>
              <a:t>Numrat</a:t>
            </a:r>
            <a:r>
              <a:rPr lang="en-US" dirty="0"/>
              <a:t> me </a:t>
            </a:r>
            <a:r>
              <a:rPr lang="en-US" dirty="0" err="1"/>
              <a:t>pikë</a:t>
            </a:r>
            <a:r>
              <a:rPr lang="en-US" dirty="0"/>
              <a:t> </a:t>
            </a:r>
            <a:r>
              <a:rPr lang="en-US" dirty="0" err="1"/>
              <a:t>lëvizëse</a:t>
            </a:r>
            <a:r>
              <a:rPr lang="en-US" dirty="0"/>
              <a:t> (float, double)</a:t>
            </a:r>
          </a:p>
          <a:p>
            <a:pPr lvl="2"/>
            <a:r>
              <a:rPr lang="en-US" dirty="0" err="1"/>
              <a:t>Simbolet</a:t>
            </a:r>
            <a:r>
              <a:rPr lang="en-US" dirty="0"/>
              <a:t>(char)</a:t>
            </a:r>
          </a:p>
          <a:p>
            <a:pPr lvl="2"/>
            <a:r>
              <a:rPr lang="en-US" dirty="0" err="1"/>
              <a:t>Logjike</a:t>
            </a:r>
            <a:r>
              <a:rPr lang="en-US" dirty="0"/>
              <a:t> (</a:t>
            </a:r>
            <a:r>
              <a:rPr lang="en-US" dirty="0" err="1"/>
              <a:t>boolean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Referente</a:t>
            </a:r>
            <a:r>
              <a:rPr lang="en-US" dirty="0"/>
              <a:t> (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përbërë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Vargjet</a:t>
            </a:r>
            <a:r>
              <a:rPr lang="en-US" dirty="0"/>
              <a:t> (array)</a:t>
            </a:r>
          </a:p>
          <a:p>
            <a:pPr lvl="2"/>
            <a:r>
              <a:rPr lang="en-US" dirty="0" err="1"/>
              <a:t>Klasat</a:t>
            </a:r>
            <a:r>
              <a:rPr lang="en-US" dirty="0"/>
              <a:t>(class)</a:t>
            </a:r>
          </a:p>
          <a:p>
            <a:pPr lvl="2"/>
            <a:r>
              <a:rPr lang="en-US" dirty="0" err="1"/>
              <a:t>Intefejsat</a:t>
            </a:r>
            <a:r>
              <a:rPr lang="en-US" dirty="0"/>
              <a:t>(interface)</a:t>
            </a:r>
          </a:p>
          <a:p>
            <a:pPr marL="630936" lvl="2" indent="0">
              <a:buNone/>
            </a:pPr>
            <a:r>
              <a:rPr lang="en-US" dirty="0"/>
              <a:t>(</a:t>
            </a:r>
            <a:r>
              <a:rPr lang="en-US" dirty="0" err="1"/>
              <a:t>Variabla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këtij</a:t>
            </a:r>
            <a:r>
              <a:rPr lang="en-US" dirty="0"/>
              <a:t> </a:t>
            </a:r>
            <a:r>
              <a:rPr lang="en-US" dirty="0" err="1"/>
              <a:t>lloji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përmbajnë</a:t>
            </a:r>
            <a:r>
              <a:rPr lang="en-US" dirty="0"/>
              <a:t> </a:t>
            </a:r>
            <a:r>
              <a:rPr lang="en-US" dirty="0" err="1"/>
              <a:t>vlerat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sq-AL" dirty="0"/>
              <a:t> </a:t>
            </a:r>
            <a:r>
              <a:rPr lang="en-US" dirty="0" err="1"/>
              <a:t>dhënave</a:t>
            </a:r>
            <a:r>
              <a:rPr lang="en-US" dirty="0"/>
              <a:t>, por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adresën</a:t>
            </a:r>
            <a:r>
              <a:rPr lang="en-US" dirty="0"/>
              <a:t> e </a:t>
            </a:r>
            <a:r>
              <a:rPr lang="en-US" dirty="0" err="1"/>
              <a:t>lokacionit</a:t>
            </a:r>
            <a:r>
              <a:rPr lang="en-US" dirty="0"/>
              <a:t> </a:t>
            </a:r>
            <a:r>
              <a:rPr lang="en-US" dirty="0" err="1"/>
              <a:t>memorik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sq-AL" dirty="0"/>
              <a:t> </a:t>
            </a:r>
            <a:r>
              <a:rPr lang="en-US" dirty="0" err="1"/>
              <a:t>cilin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dhënë</a:t>
            </a:r>
            <a:r>
              <a:rPr lang="en-US" dirty="0"/>
              <a:t> </a:t>
            </a:r>
            <a:r>
              <a:rPr lang="en-US" dirty="0" err="1"/>
              <a:t>gjendet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Tipet e të dhënave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0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Konstantet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identifikues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ngjashëm</a:t>
            </a:r>
            <a:r>
              <a:rPr lang="en-US" dirty="0"/>
              <a:t> me </a:t>
            </a:r>
            <a:r>
              <a:rPr lang="en-US" dirty="0" err="1"/>
              <a:t>variablat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mban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njëjtën</a:t>
            </a:r>
            <a:r>
              <a:rPr lang="en-US" dirty="0"/>
              <a:t> </a:t>
            </a:r>
            <a:r>
              <a:rPr lang="en-US" dirty="0" err="1"/>
              <a:t>vlerë</a:t>
            </a:r>
            <a:r>
              <a:rPr lang="en-US" dirty="0"/>
              <a:t> </a:t>
            </a:r>
            <a:r>
              <a:rPr lang="en-US" dirty="0" err="1"/>
              <a:t>përgjatë</a:t>
            </a:r>
            <a:r>
              <a:rPr lang="en-US" dirty="0"/>
              <a:t> </a:t>
            </a:r>
            <a:r>
              <a:rPr lang="en-US" dirty="0" err="1"/>
              <a:t>gjithë</a:t>
            </a:r>
            <a:r>
              <a:rPr lang="en-US" dirty="0"/>
              <a:t> </a:t>
            </a:r>
            <a:r>
              <a:rPr lang="en-US" dirty="0" err="1"/>
              <a:t>ekzistencës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saj</a:t>
            </a:r>
            <a:endParaRPr lang="en-US" dirty="0"/>
          </a:p>
          <a:p>
            <a:r>
              <a:rPr lang="en-US" dirty="0" err="1"/>
              <a:t>Ashtu</a:t>
            </a:r>
            <a:r>
              <a:rPr lang="en-US" dirty="0"/>
              <a:t> </a:t>
            </a:r>
            <a:r>
              <a:rPr lang="en-US" dirty="0" err="1"/>
              <a:t>siç</a:t>
            </a:r>
            <a:r>
              <a:rPr lang="en-US" dirty="0"/>
              <a:t> </a:t>
            </a:r>
            <a:r>
              <a:rPr lang="en-US" dirty="0" err="1"/>
              <a:t>nënkupton</a:t>
            </a:r>
            <a:r>
              <a:rPr lang="en-US" dirty="0"/>
              <a:t> vet </a:t>
            </a:r>
            <a:r>
              <a:rPr lang="en-US" dirty="0" err="1"/>
              <a:t>emri</a:t>
            </a:r>
            <a:r>
              <a:rPr lang="en-US" dirty="0"/>
              <a:t>,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konstante</a:t>
            </a:r>
            <a:r>
              <a:rPr lang="en-US" dirty="0"/>
              <a:t>, </a:t>
            </a:r>
            <a:r>
              <a:rPr lang="en-US" dirty="0" err="1"/>
              <a:t>jo</a:t>
            </a:r>
            <a:r>
              <a:rPr lang="en-US" dirty="0"/>
              <a:t> </a:t>
            </a:r>
            <a:r>
              <a:rPr lang="en-US" dirty="0" err="1"/>
              <a:t>variabël</a:t>
            </a:r>
            <a:endParaRPr lang="en-US" dirty="0"/>
          </a:p>
          <a:p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tentohet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ndryshohet</a:t>
            </a:r>
            <a:r>
              <a:rPr lang="en-US" dirty="0"/>
              <a:t> </a:t>
            </a:r>
            <a:r>
              <a:rPr lang="en-US" dirty="0" err="1"/>
              <a:t>vlera</a:t>
            </a:r>
            <a:r>
              <a:rPr lang="en-US" dirty="0"/>
              <a:t> e </a:t>
            </a:r>
            <a:r>
              <a:rPr lang="en-US" dirty="0" err="1"/>
              <a:t>konstantës</a:t>
            </a:r>
            <a:r>
              <a:rPr lang="en-US" dirty="0"/>
              <a:t> </a:t>
            </a:r>
            <a:r>
              <a:rPr lang="en-US" dirty="0" err="1"/>
              <a:t>kompajleri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jap compile-time error</a:t>
            </a:r>
          </a:p>
          <a:p>
            <a:r>
              <a:rPr lang="en-US" dirty="0" err="1"/>
              <a:t>Në</a:t>
            </a:r>
            <a:r>
              <a:rPr lang="en-US" dirty="0"/>
              <a:t> Java,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fjala</a:t>
            </a:r>
            <a:r>
              <a:rPr lang="en-US" dirty="0"/>
              <a:t> e </a:t>
            </a:r>
            <a:r>
              <a:rPr lang="en-US" dirty="0" err="1"/>
              <a:t>rezervuar</a:t>
            </a:r>
            <a:r>
              <a:rPr lang="en-US" dirty="0"/>
              <a:t> final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deklaruar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konstantë</a:t>
            </a:r>
            <a:r>
              <a:rPr lang="en-US" dirty="0"/>
              <a:t>, </a:t>
            </a:r>
            <a:r>
              <a:rPr lang="en-US" dirty="0" err="1"/>
              <a:t>p.sh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final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MIN_HEIGHT</a:t>
            </a:r>
            <a:r>
              <a:rPr lang="en-US" dirty="0"/>
              <a:t> = 50;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Konstantet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rëndësishme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tri </a:t>
            </a:r>
            <a:r>
              <a:rPr lang="en-US" dirty="0" err="1"/>
              <a:t>arsye</a:t>
            </a:r>
            <a:r>
              <a:rPr lang="en-US" dirty="0"/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, </a:t>
            </a:r>
            <a:r>
              <a:rPr lang="en-US" dirty="0" err="1"/>
              <a:t>ato</a:t>
            </a:r>
            <a:r>
              <a:rPr lang="en-US" dirty="0"/>
              <a:t> u </a:t>
            </a:r>
            <a:r>
              <a:rPr lang="en-US" dirty="0" err="1"/>
              <a:t>japin</a:t>
            </a:r>
            <a:r>
              <a:rPr lang="en-US" dirty="0"/>
              <a:t> </a:t>
            </a:r>
            <a:r>
              <a:rPr lang="en-US" dirty="0" err="1"/>
              <a:t>kuptim</a:t>
            </a:r>
            <a:r>
              <a:rPr lang="en-US" dirty="0"/>
              <a:t> </a:t>
            </a:r>
            <a:r>
              <a:rPr lang="en-US" dirty="0" err="1"/>
              <a:t>vlerave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mirëfillta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P.sh</a:t>
            </a:r>
            <a:r>
              <a:rPr lang="en-US" dirty="0"/>
              <a:t>. </a:t>
            </a:r>
            <a:r>
              <a:rPr lang="en-US" dirty="0" err="1"/>
              <a:t>NUM_ALFABET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thotë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se </a:t>
            </a:r>
            <a:r>
              <a:rPr lang="en-US" dirty="0" err="1"/>
              <a:t>vlera</a:t>
            </a:r>
            <a:r>
              <a:rPr lang="en-US" dirty="0"/>
              <a:t> 36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dyti</a:t>
            </a:r>
            <a:r>
              <a:rPr lang="en-US" dirty="0"/>
              <a:t>, </a:t>
            </a:r>
            <a:r>
              <a:rPr lang="en-US" dirty="0" err="1"/>
              <a:t>ato</a:t>
            </a:r>
            <a:r>
              <a:rPr lang="en-US" dirty="0"/>
              <a:t> </a:t>
            </a:r>
            <a:r>
              <a:rPr lang="en-US" dirty="0" err="1"/>
              <a:t>lehtësojnë</a:t>
            </a:r>
            <a:r>
              <a:rPr lang="en-US" dirty="0"/>
              <a:t> </a:t>
            </a:r>
            <a:r>
              <a:rPr lang="en-US" dirty="0" err="1"/>
              <a:t>mirëmbajtjen</a:t>
            </a:r>
            <a:r>
              <a:rPr lang="en-US" dirty="0"/>
              <a:t> e </a:t>
            </a:r>
            <a:r>
              <a:rPr lang="en-US" dirty="0" err="1"/>
              <a:t>programit</a:t>
            </a:r>
            <a:endParaRPr lang="en-US" dirty="0"/>
          </a:p>
          <a:p>
            <a:pPr lvl="2"/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vende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t’i</a:t>
            </a:r>
            <a:r>
              <a:rPr lang="en-US" dirty="0"/>
              <a:t> </a:t>
            </a:r>
            <a:r>
              <a:rPr lang="en-US" dirty="0" err="1"/>
              <a:t>ndërrohet</a:t>
            </a:r>
            <a:r>
              <a:rPr lang="en-US" dirty="0"/>
              <a:t> </a:t>
            </a:r>
            <a:r>
              <a:rPr lang="en-US" dirty="0" err="1"/>
              <a:t>vlera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vonë</a:t>
            </a:r>
            <a:r>
              <a:rPr lang="en-US" dirty="0"/>
              <a:t>, </a:t>
            </a:r>
            <a:r>
              <a:rPr lang="en-US" dirty="0" err="1"/>
              <a:t>vlera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përmirësohet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vend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treti</a:t>
            </a:r>
            <a:r>
              <a:rPr lang="en-US" dirty="0"/>
              <a:t>, </a:t>
            </a:r>
            <a:r>
              <a:rPr lang="en-US" dirty="0" err="1"/>
              <a:t>ato</a:t>
            </a:r>
            <a:r>
              <a:rPr lang="en-US" dirty="0"/>
              <a:t> </a:t>
            </a:r>
            <a:r>
              <a:rPr lang="en-US" dirty="0" err="1"/>
              <a:t>formalisht</a:t>
            </a:r>
            <a:r>
              <a:rPr lang="en-US" dirty="0"/>
              <a:t> </a:t>
            </a:r>
            <a:r>
              <a:rPr lang="en-US" dirty="0" err="1"/>
              <a:t>tregojnë</a:t>
            </a:r>
            <a:r>
              <a:rPr lang="en-US" dirty="0"/>
              <a:t> se </a:t>
            </a:r>
            <a:r>
              <a:rPr lang="en-US" dirty="0" err="1"/>
              <a:t>vlerat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ndërrohen</a:t>
            </a:r>
            <a:r>
              <a:rPr lang="en-US" dirty="0"/>
              <a:t>, duke </a:t>
            </a:r>
            <a:r>
              <a:rPr lang="en-US" dirty="0" err="1"/>
              <a:t>iu</a:t>
            </a:r>
            <a:r>
              <a:rPr lang="en-US" dirty="0"/>
              <a:t> </a:t>
            </a:r>
            <a:r>
              <a:rPr lang="en-US" dirty="0" err="1"/>
              <a:t>shmangur</a:t>
            </a:r>
            <a:r>
              <a:rPr lang="en-US" dirty="0"/>
              <a:t> </a:t>
            </a:r>
            <a:r>
              <a:rPr lang="en-US" dirty="0" err="1"/>
              <a:t>gabimeve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shkaktuara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pakujdesia</a:t>
            </a:r>
            <a:r>
              <a:rPr lang="en-US" dirty="0"/>
              <a:t> e </a:t>
            </a:r>
            <a:r>
              <a:rPr lang="en-US" dirty="0" err="1"/>
              <a:t>programerëve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7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Hapësira</a:t>
            </a:r>
            <a:r>
              <a:rPr lang="en-US" dirty="0"/>
              <a:t> </a:t>
            </a:r>
            <a:r>
              <a:rPr lang="en-US" dirty="0" err="1"/>
              <a:t>memoruese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50" t="48958" r="10156" b="19792"/>
          <a:stretch/>
        </p:blipFill>
        <p:spPr>
          <a:xfrm>
            <a:off x="457200" y="1296537"/>
            <a:ext cx="81534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656" t="52083" r="16406" b="28125"/>
          <a:stretch/>
        </p:blipFill>
        <p:spPr>
          <a:xfrm>
            <a:off x="494730" y="3746310"/>
            <a:ext cx="8081991" cy="19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D54A6-6447-48E9-9743-D00DF7B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Lloji më i vogël i të dhënave</a:t>
            </a:r>
          </a:p>
          <a:p>
            <a:r>
              <a:rPr lang="sq-AL" dirty="0"/>
              <a:t>Përdorimi:</a:t>
            </a:r>
          </a:p>
          <a:p>
            <a:pPr lvl="1"/>
            <a:r>
              <a:rPr lang="sq-AL" dirty="0"/>
              <a:t>Për komunikim përmes rrjetit</a:t>
            </a:r>
          </a:p>
          <a:p>
            <a:pPr lvl="1"/>
            <a:r>
              <a:rPr lang="sq-AL" dirty="0"/>
              <a:t>Për të punuar me të dhëna binare të papërpunuaratë cilat nuk janë drejtpërdrejt kompatibile me llojet e tjera të të dhënave në Java</a:t>
            </a:r>
          </a:p>
          <a:p>
            <a:r>
              <a:rPr lang="sq-AL" dirty="0"/>
              <a:t>Deklarimi i variablave të llojit byte:</a:t>
            </a:r>
          </a:p>
          <a:p>
            <a:pPr lvl="1"/>
            <a:r>
              <a:rPr lang="sq-AL" dirty="0"/>
              <a:t>byte b = 23;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86C-1B06-4816-8538-599AFC4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32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</TotalTime>
  <Words>923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Lucida Sans Unicode</vt:lpstr>
      <vt:lpstr>Verdana</vt:lpstr>
      <vt:lpstr>Wingdings 2</vt:lpstr>
      <vt:lpstr>Wingdings 3</vt:lpstr>
      <vt:lpstr>Concourse</vt:lpstr>
      <vt:lpstr>Deklarimi i variablave</vt:lpstr>
      <vt:lpstr>Variablat</vt:lpstr>
      <vt:lpstr>Inicializimi i variablave</vt:lpstr>
      <vt:lpstr>Vlera e variablës</vt:lpstr>
      <vt:lpstr>Tipet e të dhënave</vt:lpstr>
      <vt:lpstr>Konstantet</vt:lpstr>
      <vt:lpstr>Konstantet</vt:lpstr>
      <vt:lpstr>Hapësira memoruese</vt:lpstr>
      <vt:lpstr>byte</vt:lpstr>
      <vt:lpstr>short</vt:lpstr>
      <vt:lpstr>int</vt:lpstr>
      <vt:lpstr>long</vt:lpstr>
      <vt:lpstr>float</vt:lpstr>
      <vt:lpstr>double</vt:lpstr>
      <vt:lpstr>char (character)</vt:lpstr>
      <vt:lpstr>boolean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Gjuha Programuese C++</dc:title>
  <dc:creator>Blerandi</dc:creator>
  <cp:lastModifiedBy>HP G4</cp:lastModifiedBy>
  <cp:revision>60</cp:revision>
  <dcterms:created xsi:type="dcterms:W3CDTF">2014-01-07T22:41:39Z</dcterms:created>
  <dcterms:modified xsi:type="dcterms:W3CDTF">2021-02-20T06:02:59Z</dcterms:modified>
</cp:coreProperties>
</file>