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886D3E-B8F9-4D5C-8649-052CB851184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E881CC-FFE6-4BBA-8A4A-D6EB24282C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ava/java_compiler.asp" TargetMode="External"/><Relationship Id="rId2" Type="http://schemas.openxmlformats.org/officeDocument/2006/relationships/hyperlink" Target="https://www.onlinegdb.com/online_java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Hyrje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gjuhën</a:t>
            </a:r>
            <a:r>
              <a:rPr lang="en-US" dirty="0"/>
              <a:t> e </a:t>
            </a:r>
            <a:r>
              <a:rPr lang="en-US" dirty="0" err="1"/>
              <a:t>programimit</a:t>
            </a:r>
            <a:r>
              <a:rPr lang="en-US" dirty="0"/>
              <a:t>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TIK 12 – Prof. Blerand Koshi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Paraqitja</a:t>
            </a:r>
            <a:r>
              <a:rPr lang="en-US" dirty="0"/>
              <a:t> e </a:t>
            </a:r>
            <a:r>
              <a:rPr lang="en-US" dirty="0" err="1"/>
              <a:t>algoritmeve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kuptueshme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kompjuterin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b="1" dirty="0" err="1"/>
              <a:t>gjuhëve</a:t>
            </a:r>
            <a:r>
              <a:rPr lang="en-US" b="1" dirty="0"/>
              <a:t> </a:t>
            </a:r>
            <a:r>
              <a:rPr lang="en-US" b="1" dirty="0" err="1"/>
              <a:t>programuese</a:t>
            </a:r>
            <a:endParaRPr lang="en-US" dirty="0"/>
          </a:p>
          <a:p>
            <a:r>
              <a:rPr lang="en-US" dirty="0" err="1"/>
              <a:t>Grumbulli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komandave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shkruhen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algoritmit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përpiluar</a:t>
            </a:r>
            <a:r>
              <a:rPr lang="en-US" dirty="0"/>
              <a:t> </a:t>
            </a:r>
            <a:r>
              <a:rPr lang="en-US" dirty="0" err="1"/>
              <a:t>paraprakisht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 hap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zëvendësohet</a:t>
            </a:r>
            <a:r>
              <a:rPr lang="en-US" dirty="0"/>
              <a:t> me </a:t>
            </a:r>
            <a:r>
              <a:rPr lang="en-US" dirty="0" err="1"/>
              <a:t>komanda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gjuhës</a:t>
            </a:r>
            <a:r>
              <a:rPr lang="en-US" dirty="0"/>
              <a:t> </a:t>
            </a:r>
            <a:r>
              <a:rPr lang="en-US" dirty="0" err="1"/>
              <a:t>programuese</a:t>
            </a:r>
            <a:r>
              <a:rPr lang="en-US" dirty="0"/>
              <a:t>,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b="1" dirty="0"/>
              <a:t>program</a:t>
            </a:r>
          </a:p>
          <a:p>
            <a:r>
              <a:rPr lang="en-US" dirty="0" err="1"/>
              <a:t>Gjuhët</a:t>
            </a:r>
            <a:r>
              <a:rPr lang="en-US" dirty="0"/>
              <a:t> </a:t>
            </a:r>
            <a:r>
              <a:rPr lang="en-US" dirty="0" err="1"/>
              <a:t>programuese</a:t>
            </a:r>
            <a:r>
              <a:rPr lang="en-US" dirty="0"/>
              <a:t> </a:t>
            </a:r>
            <a:r>
              <a:rPr lang="en-US" dirty="0" err="1"/>
              <a:t>ndahen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ulëta</a:t>
            </a:r>
            <a:r>
              <a:rPr lang="en-US" dirty="0"/>
              <a:t> </a:t>
            </a:r>
            <a:r>
              <a:rPr lang="en-US" dirty="0" err="1"/>
              <a:t>programuese</a:t>
            </a:r>
            <a:r>
              <a:rPr lang="en-US" dirty="0"/>
              <a:t> </a:t>
            </a:r>
            <a:r>
              <a:rPr lang="en-US" dirty="0" err="1"/>
              <a:t>dhe</a:t>
            </a:r>
            <a:endParaRPr lang="en-US" dirty="0"/>
          </a:p>
          <a:p>
            <a:pPr lvl="1"/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programuese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Gjuhët</a:t>
            </a:r>
            <a:r>
              <a:rPr lang="en-US" dirty="0"/>
              <a:t> </a:t>
            </a:r>
            <a:r>
              <a:rPr lang="en-US" dirty="0" err="1"/>
              <a:t>programuese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Gjuha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e </a:t>
            </a:r>
            <a:r>
              <a:rPr lang="en-US" dirty="0" err="1"/>
              <a:t>kupton</a:t>
            </a:r>
            <a:r>
              <a:rPr lang="en-US" dirty="0"/>
              <a:t> </a:t>
            </a:r>
            <a:r>
              <a:rPr lang="en-US" dirty="0" err="1"/>
              <a:t>mikroprocesori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gjuhë</a:t>
            </a:r>
            <a:r>
              <a:rPr lang="en-US" dirty="0"/>
              <a:t> e </a:t>
            </a:r>
            <a:r>
              <a:rPr lang="en-US" dirty="0" err="1"/>
              <a:t>ulët</a:t>
            </a:r>
            <a:r>
              <a:rPr lang="en-US" dirty="0"/>
              <a:t> </a:t>
            </a:r>
            <a:r>
              <a:rPr lang="en-US" dirty="0" err="1"/>
              <a:t>programuese</a:t>
            </a:r>
            <a:r>
              <a:rPr lang="en-US" dirty="0"/>
              <a:t> (</a:t>
            </a:r>
            <a:r>
              <a:rPr lang="en-US" dirty="0" err="1"/>
              <a:t>ang</a:t>
            </a:r>
            <a:r>
              <a:rPr lang="en-US" dirty="0"/>
              <a:t> machine language),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makinës</a:t>
            </a:r>
            <a:r>
              <a:rPr lang="en-US" dirty="0"/>
              <a:t> (machine code)</a:t>
            </a:r>
          </a:p>
          <a:p>
            <a:pPr lvl="2"/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sq-AL" dirty="0"/>
              <a:t>gjuhë </a:t>
            </a:r>
            <a:r>
              <a:rPr lang="en-US" dirty="0" err="1"/>
              <a:t>komandat</a:t>
            </a:r>
            <a:r>
              <a:rPr lang="en-US" dirty="0"/>
              <a:t> </a:t>
            </a:r>
            <a:r>
              <a:rPr lang="en-US" dirty="0" err="1"/>
              <a:t>jepen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vargje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shifrave</a:t>
            </a:r>
            <a:r>
              <a:rPr lang="en-US" dirty="0"/>
              <a:t> </a:t>
            </a:r>
            <a:r>
              <a:rPr lang="en-US" dirty="0" err="1"/>
              <a:t>binare</a:t>
            </a:r>
            <a:r>
              <a:rPr lang="en-US" dirty="0"/>
              <a:t> 1 </a:t>
            </a:r>
            <a:r>
              <a:rPr lang="en-US" dirty="0" err="1"/>
              <a:t>dhe</a:t>
            </a:r>
            <a:r>
              <a:rPr lang="en-US" dirty="0"/>
              <a:t> 0</a:t>
            </a:r>
          </a:p>
          <a:p>
            <a:r>
              <a:rPr lang="en-US" dirty="0" err="1"/>
              <a:t>Programimi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gjuhën</a:t>
            </a:r>
            <a:r>
              <a:rPr lang="en-US" dirty="0"/>
              <a:t> e </a:t>
            </a:r>
            <a:r>
              <a:rPr lang="en-US" dirty="0" err="1"/>
              <a:t>makinës</a:t>
            </a:r>
            <a:r>
              <a:rPr lang="en-US" dirty="0"/>
              <a:t> </a:t>
            </a:r>
            <a:r>
              <a:rPr lang="en-US" dirty="0" err="1"/>
              <a:t>thjeshtohet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shfrytëzohet</a:t>
            </a:r>
            <a:r>
              <a:rPr lang="en-US" dirty="0"/>
              <a:t> </a:t>
            </a:r>
            <a:r>
              <a:rPr lang="en-US" dirty="0" err="1"/>
              <a:t>gjuha</a:t>
            </a:r>
            <a:r>
              <a:rPr lang="en-US" dirty="0"/>
              <a:t> assembler (</a:t>
            </a:r>
            <a:r>
              <a:rPr lang="en-US" dirty="0" err="1"/>
              <a:t>ang</a:t>
            </a:r>
            <a:r>
              <a:rPr lang="en-US" dirty="0"/>
              <a:t> assembly language)</a:t>
            </a:r>
          </a:p>
          <a:p>
            <a:pPr lvl="2"/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përdoren</a:t>
            </a:r>
            <a:r>
              <a:rPr lang="en-US" dirty="0"/>
              <a:t> </a:t>
            </a:r>
            <a:r>
              <a:rPr lang="en-US" dirty="0" err="1"/>
              <a:t>shkurtesat</a:t>
            </a:r>
            <a:r>
              <a:rPr lang="en-US" dirty="0"/>
              <a:t> (</a:t>
            </a:r>
            <a:r>
              <a:rPr lang="en-US" dirty="0" err="1"/>
              <a:t>ang</a:t>
            </a:r>
            <a:r>
              <a:rPr lang="en-US" dirty="0"/>
              <a:t> mnemonic) </a:t>
            </a:r>
            <a:r>
              <a:rPr lang="en-US" dirty="0" err="1"/>
              <a:t>si</a:t>
            </a:r>
            <a:r>
              <a:rPr lang="en-US" dirty="0"/>
              <a:t> ADD </a:t>
            </a:r>
            <a:r>
              <a:rPr lang="en-US" dirty="0" err="1"/>
              <a:t>apo</a:t>
            </a:r>
            <a:r>
              <a:rPr lang="en-US" dirty="0"/>
              <a:t> SUB</a:t>
            </a:r>
          </a:p>
          <a:p>
            <a:pPr lvl="2"/>
            <a:endParaRPr lang="en-US" baseline="-25000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Gjuhët</a:t>
            </a:r>
            <a:r>
              <a:rPr lang="en-US" dirty="0"/>
              <a:t> e </a:t>
            </a:r>
            <a:r>
              <a:rPr lang="en-US" dirty="0" err="1"/>
              <a:t>ulëta</a:t>
            </a:r>
            <a:r>
              <a:rPr lang="en-US" dirty="0"/>
              <a:t> </a:t>
            </a:r>
            <a:r>
              <a:rPr lang="en-US" dirty="0" err="1"/>
              <a:t>programuese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afërta</a:t>
            </a:r>
            <a:r>
              <a:rPr lang="en-US" dirty="0"/>
              <a:t> me </a:t>
            </a:r>
            <a:r>
              <a:rPr lang="en-US" dirty="0" err="1"/>
              <a:t>logjikën</a:t>
            </a:r>
            <a:r>
              <a:rPr lang="en-US" dirty="0"/>
              <a:t> e </a:t>
            </a:r>
            <a:r>
              <a:rPr lang="en-US" dirty="0" err="1"/>
              <a:t>gjuhëve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shfrytëzon</a:t>
            </a:r>
            <a:r>
              <a:rPr lang="en-US" dirty="0"/>
              <a:t> </a:t>
            </a:r>
            <a:r>
              <a:rPr lang="en-US" dirty="0" err="1"/>
              <a:t>njeriu</a:t>
            </a:r>
            <a:endParaRPr lang="en-US" dirty="0"/>
          </a:p>
          <a:p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tilla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Java</a:t>
            </a:r>
          </a:p>
          <a:p>
            <a:pPr lvl="1"/>
            <a:r>
              <a:rPr lang="en-US" dirty="0"/>
              <a:t>C++</a:t>
            </a:r>
          </a:p>
          <a:p>
            <a:pPr lvl="1"/>
            <a:r>
              <a:rPr lang="en-US" dirty="0"/>
              <a:t>C#</a:t>
            </a:r>
          </a:p>
          <a:p>
            <a:pPr lvl="1"/>
            <a:r>
              <a:rPr lang="en-US" dirty="0"/>
              <a:t>Pascal</a:t>
            </a:r>
          </a:p>
          <a:p>
            <a:pPr lvl="1"/>
            <a:r>
              <a:rPr lang="en-US" dirty="0"/>
              <a:t>Basic </a:t>
            </a:r>
            <a:r>
              <a:rPr lang="en-US" dirty="0" err="1"/>
              <a:t>etj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Gjuhët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programuese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B7BCB4-3782-427B-B6AB-67EF047A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Krijuar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inxhinierët</a:t>
            </a:r>
            <a:r>
              <a:rPr lang="en-US" dirty="0"/>
              <a:t> e </a:t>
            </a:r>
            <a:r>
              <a:rPr lang="en-US" dirty="0" err="1"/>
              <a:t>kompanisë</a:t>
            </a:r>
            <a:r>
              <a:rPr lang="en-US" dirty="0"/>
              <a:t> Sun</a:t>
            </a:r>
            <a:r>
              <a:rPr lang="sq-AL" dirty="0"/>
              <a:t> </a:t>
            </a:r>
            <a:r>
              <a:rPr lang="en-US" dirty="0"/>
              <a:t>Microsystems</a:t>
            </a:r>
          </a:p>
          <a:p>
            <a:r>
              <a:rPr lang="en-US" dirty="0" err="1"/>
              <a:t>Versioni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vënë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përdorim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sq-AL" dirty="0"/>
              <a:t> </a:t>
            </a:r>
            <a:r>
              <a:rPr lang="en-US" dirty="0" err="1"/>
              <a:t>vitin</a:t>
            </a:r>
            <a:r>
              <a:rPr lang="en-US" dirty="0"/>
              <a:t> 1995</a:t>
            </a:r>
            <a:endParaRPr lang="sq-AL" dirty="0"/>
          </a:p>
          <a:p>
            <a:r>
              <a:rPr lang="en-US" dirty="0" err="1"/>
              <a:t>Karakteristikat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gjuhës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 </a:t>
            </a:r>
            <a:r>
              <a:rPr lang="en-US" dirty="0" err="1"/>
              <a:t>orie</a:t>
            </a:r>
            <a:r>
              <a:rPr lang="sq-AL" dirty="0"/>
              <a:t>n</a:t>
            </a:r>
            <a:r>
              <a:rPr lang="en-US" dirty="0" err="1"/>
              <a:t>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sq-AL" dirty="0"/>
              <a:t> (OOP)</a:t>
            </a:r>
            <a:endParaRPr lang="en-US" dirty="0"/>
          </a:p>
          <a:p>
            <a:pPr lvl="1"/>
            <a:r>
              <a:rPr lang="en-US" dirty="0"/>
              <a:t>E </a:t>
            </a:r>
            <a:r>
              <a:rPr lang="en-US" dirty="0" err="1"/>
              <a:t>pavarur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hardueri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so</a:t>
            </a:r>
            <a:r>
              <a:rPr lang="sq-AL" dirty="0"/>
              <a:t>f</a:t>
            </a:r>
            <a:r>
              <a:rPr lang="en-US" dirty="0" err="1"/>
              <a:t>tueri</a:t>
            </a:r>
            <a:r>
              <a:rPr lang="en-US" dirty="0"/>
              <a:t> (cross platform)</a:t>
            </a:r>
          </a:p>
          <a:p>
            <a:pPr lvl="1"/>
            <a:r>
              <a:rPr lang="en-US" dirty="0"/>
              <a:t>Kodi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kompajluar</a:t>
            </a:r>
            <a:r>
              <a:rPr lang="sq-AL" dirty="0"/>
              <a:t> </a:t>
            </a:r>
            <a:r>
              <a:rPr lang="en-US" dirty="0" err="1"/>
              <a:t>i</a:t>
            </a:r>
            <a:r>
              <a:rPr lang="en-US" dirty="0"/>
              <a:t> Java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ekzekutohet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cilëndo</a:t>
            </a:r>
            <a:r>
              <a:rPr lang="sq-AL" dirty="0"/>
              <a:t> platformë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instaluar</a:t>
            </a:r>
            <a:r>
              <a:rPr lang="en-US" dirty="0"/>
              <a:t> Java (JRE), </a:t>
            </a:r>
            <a:endParaRPr lang="sq-AL" dirty="0"/>
          </a:p>
          <a:p>
            <a:pPr lvl="1"/>
            <a:r>
              <a:rPr lang="en-US" dirty="0"/>
              <a:t>write once, run anywhere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D19D4-4C9B-4EFA-A0E3-883809F4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6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DD4738-8CF7-4D50-8DC7-961BEB52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Veglat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zhvillim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softuerëve</a:t>
            </a:r>
            <a:r>
              <a:rPr lang="en-US" dirty="0"/>
              <a:t> (ang. Software Development</a:t>
            </a:r>
            <a:r>
              <a:rPr lang="sq-AL" dirty="0"/>
              <a:t> </a:t>
            </a:r>
            <a:r>
              <a:rPr lang="en-US" dirty="0"/>
              <a:t>Kit - SDK)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mundësojnë</a:t>
            </a:r>
            <a:r>
              <a:rPr lang="sq-AL" dirty="0"/>
              <a:t> </a:t>
            </a:r>
            <a:r>
              <a:rPr lang="en-US" dirty="0" err="1"/>
              <a:t>zhvilluesve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shkruajnë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sq-AL" dirty="0"/>
              <a:t> </a:t>
            </a:r>
            <a:r>
              <a:rPr lang="en-US" dirty="0" err="1"/>
              <a:t>kompjuterike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testojnë</a:t>
            </a:r>
            <a:r>
              <a:rPr lang="en-US" dirty="0"/>
              <a:t> </a:t>
            </a:r>
            <a:r>
              <a:rPr lang="en-US" dirty="0" err="1"/>
              <a:t>ato</a:t>
            </a:r>
            <a:endParaRPr lang="en-US" dirty="0"/>
          </a:p>
          <a:p>
            <a:r>
              <a:rPr lang="en-US" dirty="0" err="1"/>
              <a:t>Zhvilluesit</a:t>
            </a:r>
            <a:r>
              <a:rPr lang="en-US" dirty="0"/>
              <a:t> me </a:t>
            </a:r>
            <a:r>
              <a:rPr lang="en-US" dirty="0" err="1"/>
              <a:t>përvojë</a:t>
            </a:r>
            <a:r>
              <a:rPr lang="en-US" dirty="0"/>
              <a:t> </a:t>
            </a:r>
            <a:r>
              <a:rPr lang="en-US" dirty="0" err="1"/>
              <a:t>kryesisht</a:t>
            </a:r>
            <a:r>
              <a:rPr lang="en-US" dirty="0"/>
              <a:t> </a:t>
            </a:r>
            <a:r>
              <a:rPr lang="en-US" dirty="0" err="1"/>
              <a:t>përdorin</a:t>
            </a:r>
            <a:r>
              <a:rPr lang="en-US" dirty="0"/>
              <a:t> “Integrated</a:t>
            </a:r>
            <a:r>
              <a:rPr lang="sq-AL" dirty="0"/>
              <a:t> </a:t>
            </a:r>
            <a:r>
              <a:rPr lang="en-US" dirty="0"/>
              <a:t>Development Environment – IDE”, por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sq-AL" dirty="0"/>
              <a:t> </a:t>
            </a:r>
            <a:r>
              <a:rPr lang="en-US" dirty="0" err="1"/>
              <a:t>editorë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thjeshtë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kompajluar</a:t>
            </a:r>
            <a:r>
              <a:rPr lang="en-US" dirty="0"/>
              <a:t>/</a:t>
            </a:r>
            <a:r>
              <a:rPr lang="en-US" dirty="0" err="1"/>
              <a:t>ekzekutuar</a:t>
            </a:r>
            <a:r>
              <a:rPr lang="sq-AL" dirty="0"/>
              <a:t> </a:t>
            </a:r>
            <a:r>
              <a:rPr lang="en-US" dirty="0"/>
              <a:t>(</a:t>
            </a:r>
            <a:r>
              <a:rPr lang="en-US" dirty="0" err="1"/>
              <a:t>interpretuar</a:t>
            </a:r>
            <a:r>
              <a:rPr lang="en-US" dirty="0"/>
              <a:t>) </a:t>
            </a:r>
            <a:r>
              <a:rPr lang="en-US" dirty="0" err="1"/>
              <a:t>programin</a:t>
            </a:r>
            <a:endParaRPr lang="en-US" dirty="0"/>
          </a:p>
          <a:p>
            <a:r>
              <a:rPr lang="en-US" dirty="0" err="1"/>
              <a:t>P.sh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IDE: </a:t>
            </a:r>
            <a:r>
              <a:rPr lang="en-US" dirty="0" err="1"/>
              <a:t>Netbeans</a:t>
            </a:r>
            <a:r>
              <a:rPr lang="en-US" dirty="0"/>
              <a:t> IDE, Eclipse, </a:t>
            </a:r>
            <a:r>
              <a:rPr lang="en-US" dirty="0" err="1"/>
              <a:t>etj</a:t>
            </a:r>
            <a:endParaRPr lang="en-US" dirty="0"/>
          </a:p>
          <a:p>
            <a:pPr lvl="1"/>
            <a:r>
              <a:rPr lang="en-US" dirty="0" err="1"/>
              <a:t>Editorë</a:t>
            </a:r>
            <a:r>
              <a:rPr lang="en-US" dirty="0"/>
              <a:t>: Notepad, Notepad++, </a:t>
            </a:r>
            <a:r>
              <a:rPr lang="en-US" dirty="0" err="1"/>
              <a:t>etj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62CA05-A42B-4D54-AA8E-A5286923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Veglat për zhvillim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1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26EBD7-5E55-45A9-9DD7-FBD35CF72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/>
              <a:t>Kërkoni në g</a:t>
            </a:r>
            <a:r>
              <a:rPr lang="en-US" dirty="0" err="1"/>
              <a:t>oogle</a:t>
            </a:r>
            <a:r>
              <a:rPr lang="en-US" dirty="0"/>
              <a:t> Java Se Development Kit 8 (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sq-AL" dirty="0"/>
              <a:t>versionet më të reja</a:t>
            </a:r>
            <a:r>
              <a:rPr lang="en-US" dirty="0"/>
              <a:t>)</a:t>
            </a:r>
            <a:endParaRPr lang="sq-AL" dirty="0"/>
          </a:p>
          <a:p>
            <a:r>
              <a:rPr lang="sq-AL" dirty="0"/>
              <a:t>Kujdes verzionin e SO x32 apo x64?!</a:t>
            </a:r>
          </a:p>
          <a:p>
            <a:r>
              <a:rPr lang="sq-AL" dirty="0"/>
              <a:t>Më pas dowloadoni edhe ndonjë IDE si psh. Eclipse</a:t>
            </a:r>
          </a:p>
          <a:p>
            <a:r>
              <a:rPr lang="sq-AL" dirty="0"/>
              <a:t>Ekzekutimi online për testim:</a:t>
            </a:r>
          </a:p>
          <a:p>
            <a:pPr lvl="1"/>
            <a:r>
              <a:rPr lang="sq-AL" dirty="0">
                <a:hlinkClick r:id="rId2"/>
              </a:rPr>
              <a:t>https://www.onlinegdb.com/online_java_compiler</a:t>
            </a:r>
            <a:endParaRPr lang="sq-AL" dirty="0"/>
          </a:p>
          <a:p>
            <a:pPr lvl="1"/>
            <a:r>
              <a:rPr lang="sq-AL" dirty="0">
                <a:hlinkClick r:id="rId3"/>
              </a:rPr>
              <a:t>https://www.w3schools.com/java/java_compiler.asp</a:t>
            </a:r>
            <a:endParaRPr lang="sq-AL" dirty="0"/>
          </a:p>
          <a:p>
            <a:pPr lvl="1"/>
            <a:r>
              <a:rPr lang="sq-AL" dirty="0"/>
              <a:t>Etj.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074E50-2E27-4A94-A95A-108F6EEE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Download and 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0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shtypet</a:t>
            </a:r>
            <a:r>
              <a:rPr lang="en-US" dirty="0"/>
              <a:t> </a:t>
            </a:r>
            <a:r>
              <a:rPr lang="en-US" dirty="0" err="1"/>
              <a:t>teksti</a:t>
            </a:r>
            <a:r>
              <a:rPr lang="en-US" dirty="0"/>
              <a:t> </a:t>
            </a:r>
            <a:endParaRPr lang="sq-AL" dirty="0"/>
          </a:p>
          <a:p>
            <a:pPr marL="109728" indent="0">
              <a:buNone/>
            </a:pPr>
            <a:r>
              <a:rPr lang="sq-AL" dirty="0"/>
              <a:t>	</a:t>
            </a:r>
            <a:r>
              <a:rPr lang="en-US" dirty="0"/>
              <a:t>“Welcome to Java Programming</a:t>
            </a:r>
            <a:r>
              <a:rPr lang="sq-AL" dirty="0"/>
              <a:t>!</a:t>
            </a:r>
            <a:r>
              <a:rPr lang="en-US" dirty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 // </a:t>
            </a:r>
            <a:r>
              <a:rPr lang="en-US" dirty="0" err="1"/>
              <a:t>Welcome1.java</a:t>
            </a:r>
            <a:endParaRPr lang="en-US" dirty="0"/>
          </a:p>
          <a:p>
            <a:pPr>
              <a:buNone/>
            </a:pPr>
            <a:r>
              <a:rPr lang="en-US" dirty="0"/>
              <a:t>2 // Text-printing program.</a:t>
            </a:r>
          </a:p>
          <a:p>
            <a:pPr>
              <a:buNone/>
            </a:pPr>
            <a:r>
              <a:rPr lang="en-US" dirty="0"/>
              <a:t>3</a:t>
            </a:r>
          </a:p>
          <a:p>
            <a:pPr>
              <a:buNone/>
            </a:pPr>
            <a:r>
              <a:rPr lang="en-US" dirty="0"/>
              <a:t>4 public class </a:t>
            </a:r>
            <a:r>
              <a:rPr lang="en-US" dirty="0" err="1"/>
              <a:t>Welcome1</a:t>
            </a:r>
            <a:endParaRPr lang="en-US" dirty="0"/>
          </a:p>
          <a:p>
            <a:pPr>
              <a:buNone/>
            </a:pPr>
            <a:r>
              <a:rPr lang="en-US" dirty="0"/>
              <a:t>5 {</a:t>
            </a:r>
          </a:p>
          <a:p>
            <a:pPr>
              <a:buNone/>
            </a:pPr>
            <a:r>
              <a:rPr lang="en-US" dirty="0"/>
              <a:t>6 // main method begins execution of Java application</a:t>
            </a:r>
          </a:p>
          <a:p>
            <a:pPr>
              <a:buNone/>
            </a:pPr>
            <a:r>
              <a:rPr lang="en-US" dirty="0"/>
              <a:t>7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8 {</a:t>
            </a:r>
          </a:p>
          <a:p>
            <a:pPr>
              <a:buNone/>
            </a:pPr>
            <a:r>
              <a:rPr lang="en-US" dirty="0"/>
              <a:t>9 </a:t>
            </a:r>
            <a:r>
              <a:rPr lang="en-US" dirty="0" err="1"/>
              <a:t>System.out.println</a:t>
            </a:r>
            <a:r>
              <a:rPr lang="en-US" dirty="0"/>
              <a:t>("Welcome to Java Programming!");</a:t>
            </a:r>
          </a:p>
          <a:p>
            <a:pPr>
              <a:buNone/>
            </a:pPr>
            <a:r>
              <a:rPr lang="en-US" dirty="0"/>
              <a:t>10 } // end method main</a:t>
            </a:r>
          </a:p>
          <a:p>
            <a:pPr>
              <a:buNone/>
            </a:pPr>
            <a:r>
              <a:rPr lang="en-US" dirty="0"/>
              <a:t>11 } // end class </a:t>
            </a:r>
            <a:r>
              <a:rPr lang="en-US" dirty="0" err="1"/>
              <a:t>Welcome1</a:t>
            </a:r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1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0076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473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Hyrje në gjuhën e programimit Java</vt:lpstr>
      <vt:lpstr>Gjuhët programuese</vt:lpstr>
      <vt:lpstr>Gjuhët e ulëta programuese</vt:lpstr>
      <vt:lpstr>Gjuhët e larta programuese</vt:lpstr>
      <vt:lpstr>JAVA</vt:lpstr>
      <vt:lpstr>Veglat për zhvillim</vt:lpstr>
      <vt:lpstr>Download and install</vt:lpstr>
      <vt:lpstr>Shembull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Gjuha Programuese C++</dc:title>
  <dc:creator>Blerandi</dc:creator>
  <cp:lastModifiedBy>Blerand Koshi</cp:lastModifiedBy>
  <cp:revision>39</cp:revision>
  <dcterms:created xsi:type="dcterms:W3CDTF">2014-01-07T22:41:39Z</dcterms:created>
  <dcterms:modified xsi:type="dcterms:W3CDTF">2023-01-30T22:16:04Z</dcterms:modified>
</cp:coreProperties>
</file>