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279" r:id="rId3"/>
    <p:sldId id="280" r:id="rId4"/>
    <p:sldId id="281" r:id="rId5"/>
    <p:sldId id="282" r:id="rId6"/>
    <p:sldId id="264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85" d="100"/>
          <a:sy n="85" d="100"/>
        </p:scale>
        <p:origin x="1378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ACEF4B-4D28-4868-8FB0-B97EF3C5BC92}" type="datetimeFigureOut">
              <a:rPr lang="en-US" smtClean="0"/>
              <a:pPr/>
              <a:t>1/29/2023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24FC07-CE26-4131-99F5-FB2832143E3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31750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4E228A7-4681-43F7-BC59-2455DC1C0FE4}" type="datetimeFigureOut">
              <a:rPr lang="en-US" smtClean="0"/>
              <a:pPr/>
              <a:t>1/29/2023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929F659-01A3-4A26-9454-A4DBA82B702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3" name="Picture 2" descr="http://www.alg-prizren.com/englisch/pics/header_girls.gif"/>
          <p:cNvPicPr>
            <a:picLocks noChangeAspect="1" noChangeArrowheads="1"/>
          </p:cNvPicPr>
          <p:nvPr userDrawn="1"/>
        </p:nvPicPr>
        <p:blipFill>
          <a:blip r:embed="rId3"/>
          <a:srcRect r="86647"/>
          <a:stretch>
            <a:fillRect/>
          </a:stretch>
        </p:blipFill>
        <p:spPr bwMode="auto">
          <a:xfrm>
            <a:off x="7870847" y="0"/>
            <a:ext cx="1273153" cy="1228726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228A7-4681-43F7-BC59-2455DC1C0FE4}" type="datetimeFigureOut">
              <a:rPr lang="en-US" smtClean="0"/>
              <a:pPr/>
              <a:t>1/29/2023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9F659-01A3-4A26-9454-A4DBA82B70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228A7-4681-43F7-BC59-2455DC1C0FE4}" type="datetimeFigureOut">
              <a:rPr lang="en-US" smtClean="0"/>
              <a:pPr/>
              <a:t>1/29/2023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9F659-01A3-4A26-9454-A4DBA82B70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228A7-4681-43F7-BC59-2455DC1C0FE4}" type="datetimeFigureOut">
              <a:rPr lang="en-US" smtClean="0"/>
              <a:pPr/>
              <a:t>1/29/2023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9F659-01A3-4A26-9454-A4DBA82B702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  <p:pic>
        <p:nvPicPr>
          <p:cNvPr id="8" name="Picture 2" descr="http://www.alg-prizren.com/englisch/pics/header_girls.gif"/>
          <p:cNvPicPr>
            <a:picLocks noChangeAspect="1" noChangeArrowheads="1"/>
          </p:cNvPicPr>
          <p:nvPr userDrawn="1"/>
        </p:nvPicPr>
        <p:blipFill>
          <a:blip r:embed="rId2"/>
          <a:srcRect r="86647"/>
          <a:stretch>
            <a:fillRect/>
          </a:stretch>
        </p:blipFill>
        <p:spPr bwMode="auto">
          <a:xfrm>
            <a:off x="7870847" y="0"/>
            <a:ext cx="1273153" cy="1228726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228A7-4681-43F7-BC59-2455DC1C0FE4}" type="datetimeFigureOut">
              <a:rPr lang="en-US" smtClean="0"/>
              <a:pPr/>
              <a:t>1/29/2023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9F659-01A3-4A26-9454-A4DBA82B702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228A7-4681-43F7-BC59-2455DC1C0FE4}" type="datetimeFigureOut">
              <a:rPr lang="en-US" smtClean="0"/>
              <a:pPr/>
              <a:t>1/29/2023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9F659-01A3-4A26-9454-A4DBA82B702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228A7-4681-43F7-BC59-2455DC1C0FE4}" type="datetimeFigureOut">
              <a:rPr lang="en-US" smtClean="0"/>
              <a:pPr/>
              <a:t>1/29/2023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9F659-01A3-4A26-9454-A4DBA82B70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228A7-4681-43F7-BC59-2455DC1C0FE4}" type="datetimeFigureOut">
              <a:rPr lang="en-US" smtClean="0"/>
              <a:pPr/>
              <a:t>1/29/2023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9F659-01A3-4A26-9454-A4DBA82B702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228A7-4681-43F7-BC59-2455DC1C0FE4}" type="datetimeFigureOut">
              <a:rPr lang="en-US" smtClean="0"/>
              <a:pPr/>
              <a:t>1/29/2023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9F659-01A3-4A26-9454-A4DBA82B70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74E228A7-4681-43F7-BC59-2455DC1C0FE4}" type="datetimeFigureOut">
              <a:rPr lang="en-US" smtClean="0"/>
              <a:pPr/>
              <a:t>1/29/2023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9F659-01A3-4A26-9454-A4DBA82B70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4E228A7-4681-43F7-BC59-2455DC1C0FE4}" type="datetimeFigureOut">
              <a:rPr lang="en-US" smtClean="0"/>
              <a:pPr/>
              <a:t>1/29/2023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929F659-01A3-4A26-9454-A4DBA82B702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gi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4E228A7-4681-43F7-BC59-2455DC1C0FE4}" type="datetimeFigureOut">
              <a:rPr lang="en-US" smtClean="0"/>
              <a:pPr/>
              <a:t>1/29/2023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C929F659-01A3-4A26-9454-A4DBA82B702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1" name="Picture 2" descr="http://www.alg-prizren.com/englisch/pics/header_girls.gif"/>
          <p:cNvPicPr>
            <a:picLocks noChangeAspect="1" noChangeArrowheads="1"/>
          </p:cNvPicPr>
          <p:nvPr userDrawn="1"/>
        </p:nvPicPr>
        <p:blipFill>
          <a:blip r:embed="rId14"/>
          <a:srcRect r="86647"/>
          <a:stretch>
            <a:fillRect/>
          </a:stretch>
        </p:blipFill>
        <p:spPr bwMode="auto">
          <a:xfrm>
            <a:off x="7870847" y="0"/>
            <a:ext cx="1273153" cy="1228726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Algoritmet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TIK 12 – Prof. </a:t>
            </a:r>
            <a:r>
              <a:rPr lang="en-US" err="1"/>
              <a:t>Blerand</a:t>
            </a:r>
            <a:r>
              <a:rPr lang="en-US"/>
              <a:t> </a:t>
            </a:r>
            <a:r>
              <a:rPr lang="en-US" err="1"/>
              <a:t>Koshi</a:t>
            </a:r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Grumbulli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gjitha</a:t>
            </a:r>
            <a:r>
              <a:rPr lang="en-US" dirty="0"/>
              <a:t> </a:t>
            </a:r>
            <a:r>
              <a:rPr lang="en-US" dirty="0" err="1"/>
              <a:t>veprimeve</a:t>
            </a:r>
            <a:r>
              <a:rPr lang="en-US" dirty="0"/>
              <a:t> me </a:t>
            </a:r>
            <a:r>
              <a:rPr lang="en-US" dirty="0" err="1"/>
              <a:t>një</a:t>
            </a:r>
            <a:r>
              <a:rPr lang="en-US" dirty="0"/>
              <a:t> </a:t>
            </a:r>
            <a:r>
              <a:rPr lang="en-US" dirty="0" err="1"/>
              <a:t>rradhë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caktuar</a:t>
            </a:r>
            <a:r>
              <a:rPr lang="en-US" dirty="0"/>
              <a:t>,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cilët</a:t>
            </a:r>
            <a:r>
              <a:rPr lang="en-US" dirty="0"/>
              <a:t> </a:t>
            </a:r>
            <a:r>
              <a:rPr lang="en-US" dirty="0" err="1"/>
              <a:t>ndërmerren</a:t>
            </a:r>
            <a:r>
              <a:rPr lang="en-US" dirty="0"/>
              <a:t> </a:t>
            </a:r>
            <a:r>
              <a:rPr lang="en-US" dirty="0" err="1"/>
              <a:t>gjatë</a:t>
            </a:r>
            <a:r>
              <a:rPr lang="en-US" dirty="0"/>
              <a:t> </a:t>
            </a:r>
            <a:r>
              <a:rPr lang="en-US" dirty="0" err="1"/>
              <a:t>zgjidhjes</a:t>
            </a:r>
            <a:r>
              <a:rPr lang="en-US" dirty="0"/>
              <a:t> </a:t>
            </a:r>
            <a:r>
              <a:rPr lang="en-US" dirty="0" err="1"/>
              <a:t>së</a:t>
            </a:r>
            <a:r>
              <a:rPr lang="en-US" dirty="0"/>
              <a:t> </a:t>
            </a:r>
            <a:r>
              <a:rPr lang="en-US" dirty="0" err="1"/>
              <a:t>një</a:t>
            </a:r>
            <a:r>
              <a:rPr lang="en-US" dirty="0"/>
              <a:t> </a:t>
            </a:r>
            <a:r>
              <a:rPr lang="en-US" dirty="0" err="1"/>
              <a:t>problemi</a:t>
            </a:r>
            <a:r>
              <a:rPr lang="en-US" dirty="0"/>
              <a:t>, me </a:t>
            </a:r>
            <a:r>
              <a:rPr lang="en-US" dirty="0" err="1"/>
              <a:t>një</a:t>
            </a:r>
            <a:r>
              <a:rPr lang="en-US" dirty="0"/>
              <a:t> </a:t>
            </a:r>
            <a:r>
              <a:rPr lang="en-US" dirty="0" err="1"/>
              <a:t>fjalë</a:t>
            </a:r>
            <a:r>
              <a:rPr lang="en-US" dirty="0"/>
              <a:t> </a:t>
            </a:r>
            <a:r>
              <a:rPr lang="en-US" dirty="0" err="1"/>
              <a:t>mund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quhet</a:t>
            </a:r>
            <a:r>
              <a:rPr lang="en-US" dirty="0"/>
              <a:t> </a:t>
            </a:r>
            <a:r>
              <a:rPr lang="en-US" b="1" dirty="0" err="1"/>
              <a:t>algoritëm</a:t>
            </a:r>
            <a:endParaRPr lang="en-US" b="1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229600" cy="1143000"/>
          </a:xfrm>
        </p:spPr>
        <p:txBody>
          <a:bodyPr/>
          <a:lstStyle/>
          <a:p>
            <a:r>
              <a:rPr lang="en-US" b="0" dirty="0" err="1"/>
              <a:t>Njohuri</a:t>
            </a:r>
            <a:r>
              <a:rPr lang="en-US" b="0" dirty="0"/>
              <a:t> </a:t>
            </a:r>
            <a:r>
              <a:rPr lang="en-US" b="0" dirty="0" err="1"/>
              <a:t>themelore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97719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525963"/>
          </a:xfrm>
        </p:spPr>
        <p:txBody>
          <a:bodyPr>
            <a:noAutofit/>
          </a:bodyPr>
          <a:lstStyle/>
          <a:p>
            <a:r>
              <a:rPr lang="en-US" sz="2400" dirty="0" err="1"/>
              <a:t>Algoritmi</a:t>
            </a:r>
            <a:r>
              <a:rPr lang="en-US" sz="2400" dirty="0"/>
              <a:t> </a:t>
            </a:r>
            <a:r>
              <a:rPr lang="en-US" sz="2400" dirty="0" err="1"/>
              <a:t>për</a:t>
            </a:r>
            <a:r>
              <a:rPr lang="en-US" sz="2400" dirty="0"/>
              <a:t> </a:t>
            </a:r>
            <a:r>
              <a:rPr lang="en-US" sz="2400" dirty="0" err="1"/>
              <a:t>fillimin</a:t>
            </a:r>
            <a:r>
              <a:rPr lang="en-US" sz="2400" dirty="0"/>
              <a:t> e </a:t>
            </a:r>
            <a:r>
              <a:rPr lang="en-US" sz="2400" dirty="0" err="1"/>
              <a:t>leximit</a:t>
            </a:r>
            <a:r>
              <a:rPr lang="en-US" sz="2400" dirty="0"/>
              <a:t> </a:t>
            </a:r>
            <a:r>
              <a:rPr lang="en-US" sz="2400" dirty="0" err="1"/>
              <a:t>të</a:t>
            </a:r>
            <a:r>
              <a:rPr lang="en-US" sz="2400" dirty="0"/>
              <a:t> </a:t>
            </a:r>
            <a:r>
              <a:rPr lang="en-US" sz="2400" dirty="0" err="1"/>
              <a:t>mësimit</a:t>
            </a:r>
            <a:r>
              <a:rPr lang="en-US" sz="2400" dirty="0"/>
              <a:t> </a:t>
            </a:r>
            <a:r>
              <a:rPr lang="en-US" sz="2400" dirty="0" err="1"/>
              <a:t>në</a:t>
            </a:r>
            <a:r>
              <a:rPr lang="en-US" sz="2400" dirty="0"/>
              <a:t> </a:t>
            </a:r>
            <a:r>
              <a:rPr lang="en-US" sz="2400" dirty="0" err="1"/>
              <a:t>libër</a:t>
            </a:r>
            <a:r>
              <a:rPr lang="en-US" sz="2400" dirty="0"/>
              <a:t>. (Forma </a:t>
            </a:r>
            <a:r>
              <a:rPr lang="en-US" sz="2400" dirty="0" err="1"/>
              <a:t>analitike</a:t>
            </a:r>
            <a:r>
              <a:rPr lang="en-US" sz="2400" dirty="0"/>
              <a:t>)</a:t>
            </a:r>
          </a:p>
          <a:p>
            <a:endParaRPr lang="en-US" sz="2400" b="1" dirty="0"/>
          </a:p>
          <a:p>
            <a:pPr marL="624078" indent="-514350">
              <a:buFont typeface="+mj-lt"/>
              <a:buAutoNum type="arabicPeriod"/>
            </a:pPr>
            <a:r>
              <a:rPr lang="en-US" sz="2400" b="1" dirty="0" err="1"/>
              <a:t>Fillimi</a:t>
            </a:r>
            <a:r>
              <a:rPr lang="en-US" sz="2400" b="1" dirty="0"/>
              <a:t>.</a:t>
            </a:r>
          </a:p>
          <a:p>
            <a:pPr marL="624078" indent="-514350">
              <a:buFont typeface="+mj-lt"/>
              <a:buAutoNum type="arabicPeriod"/>
            </a:pPr>
            <a:r>
              <a:rPr lang="en-US" sz="2400" b="1" dirty="0"/>
              <a:t>E </a:t>
            </a:r>
            <a:r>
              <a:rPr lang="en-US" sz="2400" b="1" dirty="0" err="1"/>
              <a:t>marrim</a:t>
            </a:r>
            <a:r>
              <a:rPr lang="en-US" sz="2400" b="1" dirty="0"/>
              <a:t> </a:t>
            </a:r>
            <a:r>
              <a:rPr lang="en-US" sz="2400" b="1" dirty="0" err="1"/>
              <a:t>librin</a:t>
            </a:r>
            <a:r>
              <a:rPr lang="en-US" sz="2400" b="1" dirty="0"/>
              <a:t>.</a:t>
            </a:r>
          </a:p>
          <a:p>
            <a:pPr marL="624078" indent="-514350">
              <a:buFont typeface="+mj-lt"/>
              <a:buAutoNum type="arabicPeriod"/>
            </a:pPr>
            <a:r>
              <a:rPr lang="en-US" sz="2400" b="1" dirty="0"/>
              <a:t>E </a:t>
            </a:r>
            <a:r>
              <a:rPr lang="en-US" sz="2400" b="1" dirty="0" err="1"/>
              <a:t>hapim</a:t>
            </a:r>
            <a:r>
              <a:rPr lang="en-US" sz="2400" b="1" dirty="0"/>
              <a:t> </a:t>
            </a:r>
            <a:r>
              <a:rPr lang="en-US" sz="2400" b="1" dirty="0" err="1"/>
              <a:t>librin</a:t>
            </a:r>
            <a:r>
              <a:rPr lang="en-US" sz="2400" b="1" dirty="0"/>
              <a:t> </a:t>
            </a:r>
            <a:r>
              <a:rPr lang="en-US" sz="2400" b="1" dirty="0" err="1"/>
              <a:t>në</a:t>
            </a:r>
            <a:r>
              <a:rPr lang="en-US" sz="2400" b="1" dirty="0"/>
              <a:t> </a:t>
            </a:r>
            <a:r>
              <a:rPr lang="en-US" sz="2400" b="1" dirty="0" err="1"/>
              <a:t>faqen</a:t>
            </a:r>
            <a:r>
              <a:rPr lang="en-US" sz="2400" b="1" dirty="0"/>
              <a:t> </a:t>
            </a:r>
            <a:r>
              <a:rPr lang="en-US" sz="2400" b="1" dirty="0" err="1"/>
              <a:t>ku</a:t>
            </a:r>
            <a:r>
              <a:rPr lang="en-US" sz="2400" b="1" dirty="0"/>
              <a:t> </a:t>
            </a:r>
            <a:r>
              <a:rPr lang="en-US" sz="2400" b="1" dirty="0" err="1"/>
              <a:t>gjendet</a:t>
            </a:r>
            <a:r>
              <a:rPr lang="en-US" sz="2400" b="1" dirty="0"/>
              <a:t> </a:t>
            </a:r>
            <a:r>
              <a:rPr lang="en-US" sz="2400" b="1" dirty="0" err="1"/>
              <a:t>mësimi</a:t>
            </a:r>
            <a:r>
              <a:rPr lang="en-US" sz="2400" b="1" dirty="0"/>
              <a:t>.</a:t>
            </a:r>
          </a:p>
          <a:p>
            <a:pPr marL="624078" indent="-514350">
              <a:buFont typeface="+mj-lt"/>
              <a:buAutoNum type="arabicPeriod"/>
            </a:pPr>
            <a:r>
              <a:rPr lang="en-US" sz="2400" b="1" dirty="0" err="1"/>
              <a:t>Filloj</a:t>
            </a:r>
            <a:r>
              <a:rPr lang="en-US" sz="2400" b="1" dirty="0"/>
              <a:t> </a:t>
            </a:r>
            <a:r>
              <a:rPr lang="en-US" sz="2400" b="1" dirty="0" err="1"/>
              <a:t>leximin</a:t>
            </a:r>
            <a:r>
              <a:rPr lang="en-US" sz="2400" b="1" dirty="0"/>
              <a:t> e </a:t>
            </a:r>
            <a:r>
              <a:rPr lang="en-US" sz="2400" b="1" dirty="0" err="1"/>
              <a:t>mësimit</a:t>
            </a:r>
            <a:r>
              <a:rPr lang="en-US" sz="2400" b="1" dirty="0"/>
              <a:t>.</a:t>
            </a:r>
          </a:p>
          <a:p>
            <a:pPr marL="624078" indent="-514350">
              <a:buFont typeface="+mj-lt"/>
              <a:buAutoNum type="arabicPeriod"/>
            </a:pPr>
            <a:r>
              <a:rPr lang="en-US" sz="2400" b="1" dirty="0"/>
              <a:t>Fundi.</a:t>
            </a:r>
          </a:p>
          <a:p>
            <a:pPr marL="624078" indent="-514350">
              <a:buFont typeface="+mj-lt"/>
              <a:buAutoNum type="arabicPeriod"/>
            </a:pPr>
            <a:endParaRPr lang="en-US" sz="2400" b="1" dirty="0"/>
          </a:p>
          <a:p>
            <a:r>
              <a:rPr lang="en-US" sz="2400" dirty="0" err="1"/>
              <a:t>Nëse</a:t>
            </a:r>
            <a:r>
              <a:rPr lang="en-US" sz="2400" dirty="0"/>
              <a:t> </a:t>
            </a:r>
            <a:r>
              <a:rPr lang="en-US" sz="2400" dirty="0" err="1"/>
              <a:t>analizohet</a:t>
            </a:r>
            <a:r>
              <a:rPr lang="en-US" sz="2400" dirty="0"/>
              <a:t> </a:t>
            </a:r>
            <a:r>
              <a:rPr lang="en-US" sz="2400" dirty="0" err="1"/>
              <a:t>algoritmi</a:t>
            </a:r>
            <a:r>
              <a:rPr lang="en-US" sz="2400" dirty="0"/>
              <a:t>:</a:t>
            </a:r>
          </a:p>
          <a:p>
            <a:pPr marL="880110" lvl="1" indent="-514350"/>
            <a:r>
              <a:rPr lang="en-US" sz="2000" dirty="0" err="1"/>
              <a:t>veprimet</a:t>
            </a:r>
            <a:r>
              <a:rPr lang="en-US" sz="2000" dirty="0"/>
              <a:t> e </a:t>
            </a:r>
            <a:r>
              <a:rPr lang="en-US" sz="2000" dirty="0" err="1"/>
              <a:t>përmendura</a:t>
            </a:r>
            <a:r>
              <a:rPr lang="en-US" sz="2000" dirty="0"/>
              <a:t> </a:t>
            </a:r>
            <a:r>
              <a:rPr lang="en-US" sz="2000" dirty="0" err="1"/>
              <a:t>janë</a:t>
            </a:r>
            <a:r>
              <a:rPr lang="en-US" sz="2000" dirty="0"/>
              <a:t> </a:t>
            </a:r>
            <a:r>
              <a:rPr lang="en-US" sz="2000" dirty="0" err="1"/>
              <a:t>të</a:t>
            </a:r>
            <a:r>
              <a:rPr lang="en-US" sz="2000" dirty="0"/>
              <a:t> </a:t>
            </a:r>
            <a:r>
              <a:rPr lang="en-US" sz="2000" dirty="0" err="1"/>
              <a:t>domosdoshme</a:t>
            </a:r>
            <a:endParaRPr lang="en-US" sz="2000" dirty="0"/>
          </a:p>
          <a:p>
            <a:pPr marL="880110" lvl="1" indent="-514350"/>
            <a:r>
              <a:rPr lang="en-US" sz="2000" dirty="0" err="1"/>
              <a:t>radha</a:t>
            </a:r>
            <a:r>
              <a:rPr lang="en-US" sz="2000" dirty="0"/>
              <a:t> e </a:t>
            </a:r>
            <a:r>
              <a:rPr lang="en-US" sz="2000" dirty="0" err="1"/>
              <a:t>veprimeve</a:t>
            </a:r>
            <a:r>
              <a:rPr lang="en-US" sz="2000" dirty="0"/>
              <a:t> </a:t>
            </a:r>
            <a:r>
              <a:rPr lang="en-US" sz="2000" dirty="0" err="1"/>
              <a:t>nuk</a:t>
            </a:r>
            <a:r>
              <a:rPr lang="en-US" sz="2000" dirty="0"/>
              <a:t> </a:t>
            </a:r>
            <a:r>
              <a:rPr lang="en-US" sz="2000" dirty="0" err="1"/>
              <a:t>mund</a:t>
            </a:r>
            <a:r>
              <a:rPr lang="en-US" sz="2000" dirty="0"/>
              <a:t> </a:t>
            </a:r>
            <a:r>
              <a:rPr lang="en-US" sz="2000" dirty="0" err="1"/>
              <a:t>të</a:t>
            </a:r>
            <a:r>
              <a:rPr lang="en-US" sz="2000" dirty="0"/>
              <a:t> </a:t>
            </a:r>
            <a:r>
              <a:rPr lang="en-US" sz="2000" dirty="0" err="1"/>
              <a:t>ndryshohet</a:t>
            </a:r>
            <a:endParaRPr lang="en-US" sz="2000" dirty="0"/>
          </a:p>
          <a:p>
            <a:endParaRPr lang="en-US" sz="2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229600" cy="1143000"/>
          </a:xfrm>
        </p:spPr>
        <p:txBody>
          <a:bodyPr/>
          <a:lstStyle/>
          <a:p>
            <a:r>
              <a:rPr lang="en-US" b="0" dirty="0" err="1"/>
              <a:t>Shembull</a:t>
            </a:r>
            <a:r>
              <a:rPr lang="en-US" b="0" dirty="0"/>
              <a:t>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05685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525963"/>
          </a:xfrm>
        </p:spPr>
        <p:txBody>
          <a:bodyPr>
            <a:noAutofit/>
          </a:bodyPr>
          <a:lstStyle/>
          <a:p>
            <a:r>
              <a:rPr lang="en-US" sz="2400" dirty="0" err="1"/>
              <a:t>Algoritmi</a:t>
            </a:r>
            <a:r>
              <a:rPr lang="en-US" sz="2400" dirty="0"/>
              <a:t> </a:t>
            </a:r>
            <a:r>
              <a:rPr lang="en-US" sz="2400" dirty="0" err="1"/>
              <a:t>i</a:t>
            </a:r>
            <a:r>
              <a:rPr lang="en-US" sz="2400" dirty="0"/>
              <a:t> </a:t>
            </a:r>
            <a:r>
              <a:rPr lang="en-US" sz="2400" dirty="0" err="1"/>
              <a:t>hyrjes</a:t>
            </a:r>
            <a:r>
              <a:rPr lang="en-US" sz="2400" dirty="0"/>
              <a:t> </a:t>
            </a:r>
            <a:r>
              <a:rPr lang="en-US" sz="2400" dirty="0" err="1"/>
              <a:t>nga</a:t>
            </a:r>
            <a:r>
              <a:rPr lang="en-US" sz="2400" dirty="0"/>
              <a:t> </a:t>
            </a:r>
            <a:r>
              <a:rPr lang="en-US" sz="2400" dirty="0" err="1"/>
              <a:t>jashtë</a:t>
            </a:r>
            <a:r>
              <a:rPr lang="en-US" sz="2400" dirty="0"/>
              <a:t> </a:t>
            </a:r>
            <a:r>
              <a:rPr lang="en-US" sz="2400" dirty="0" err="1"/>
              <a:t>në</a:t>
            </a:r>
            <a:r>
              <a:rPr lang="en-US" sz="2400" dirty="0"/>
              <a:t> </a:t>
            </a:r>
            <a:r>
              <a:rPr lang="en-US" sz="2400" dirty="0" err="1"/>
              <a:t>banesën</a:t>
            </a:r>
            <a:r>
              <a:rPr lang="en-US" sz="2400" dirty="0"/>
              <a:t> e </a:t>
            </a:r>
            <a:r>
              <a:rPr lang="en-US" sz="2400" dirty="0" err="1"/>
              <a:t>mbyllur</a:t>
            </a:r>
            <a:r>
              <a:rPr lang="en-US" sz="2400" dirty="0"/>
              <a:t> me </a:t>
            </a:r>
            <a:r>
              <a:rPr lang="en-US" sz="2400" dirty="0" err="1"/>
              <a:t>çelës</a:t>
            </a:r>
            <a:r>
              <a:rPr lang="en-US" sz="2400" dirty="0"/>
              <a:t>. (Forma </a:t>
            </a:r>
            <a:r>
              <a:rPr lang="en-US" sz="2400" dirty="0" err="1"/>
              <a:t>analitike</a:t>
            </a:r>
            <a:r>
              <a:rPr lang="en-US" sz="2400" dirty="0"/>
              <a:t>)</a:t>
            </a:r>
          </a:p>
          <a:p>
            <a:endParaRPr lang="en-US" sz="2400" b="1" dirty="0"/>
          </a:p>
          <a:p>
            <a:pPr marL="624078" indent="-514350">
              <a:buFont typeface="+mj-lt"/>
              <a:buAutoNum type="arabicPeriod"/>
            </a:pPr>
            <a:r>
              <a:rPr lang="en-US" sz="2400" b="1" dirty="0" err="1"/>
              <a:t>Fillimi</a:t>
            </a:r>
            <a:r>
              <a:rPr lang="en-US" sz="2400" b="1" dirty="0"/>
              <a:t>.</a:t>
            </a:r>
          </a:p>
          <a:p>
            <a:pPr marL="624078" indent="-514350">
              <a:buFont typeface="+mj-lt"/>
              <a:buAutoNum type="arabicPeriod"/>
            </a:pPr>
            <a:r>
              <a:rPr lang="en-US" sz="2400" b="1" dirty="0"/>
              <a:t>E </a:t>
            </a:r>
            <a:r>
              <a:rPr lang="en-US" sz="2400" b="1" dirty="0" err="1"/>
              <a:t>marrim</a:t>
            </a:r>
            <a:r>
              <a:rPr lang="en-US" sz="2400" b="1" dirty="0"/>
              <a:t> </a:t>
            </a:r>
            <a:r>
              <a:rPr lang="en-US" sz="2400" b="1" dirty="0" err="1"/>
              <a:t>çelësin</a:t>
            </a:r>
            <a:r>
              <a:rPr lang="en-US" sz="2400" b="1" dirty="0"/>
              <a:t> </a:t>
            </a:r>
            <a:r>
              <a:rPr lang="en-US" sz="2400" b="1" dirty="0" err="1"/>
              <a:t>në</a:t>
            </a:r>
            <a:r>
              <a:rPr lang="en-US" sz="2400" b="1" dirty="0"/>
              <a:t> </a:t>
            </a:r>
            <a:r>
              <a:rPr lang="en-US" sz="2400" b="1" dirty="0" err="1"/>
              <a:t>dorë</a:t>
            </a:r>
            <a:r>
              <a:rPr lang="en-US" sz="2400" b="1" dirty="0"/>
              <a:t>.</a:t>
            </a:r>
          </a:p>
          <a:p>
            <a:pPr marL="624078" indent="-514350">
              <a:buFont typeface="+mj-lt"/>
              <a:buAutoNum type="arabicPeriod"/>
            </a:pPr>
            <a:r>
              <a:rPr lang="en-US" sz="2400" b="1" dirty="0"/>
              <a:t>E </a:t>
            </a:r>
            <a:r>
              <a:rPr lang="en-US" sz="2400" b="1" dirty="0" err="1"/>
              <a:t>vendosim</a:t>
            </a:r>
            <a:r>
              <a:rPr lang="en-US" sz="2400" b="1" dirty="0"/>
              <a:t> </a:t>
            </a:r>
            <a:r>
              <a:rPr lang="en-US" sz="2400" b="1" dirty="0" err="1"/>
              <a:t>çelësin</a:t>
            </a:r>
            <a:r>
              <a:rPr lang="en-US" sz="2400" b="1" dirty="0"/>
              <a:t> </a:t>
            </a:r>
            <a:r>
              <a:rPr lang="en-US" sz="2400" b="1" dirty="0" err="1"/>
              <a:t>në</a:t>
            </a:r>
            <a:r>
              <a:rPr lang="en-US" sz="2400" b="1" dirty="0"/>
              <a:t> </a:t>
            </a:r>
            <a:r>
              <a:rPr lang="en-US" sz="2400" b="1" dirty="0" err="1"/>
              <a:t>derë</a:t>
            </a:r>
            <a:r>
              <a:rPr lang="en-US" sz="2400" b="1" dirty="0"/>
              <a:t>.</a:t>
            </a:r>
          </a:p>
          <a:p>
            <a:pPr marL="624078" indent="-514350">
              <a:buFont typeface="+mj-lt"/>
              <a:buAutoNum type="arabicPeriod"/>
            </a:pPr>
            <a:r>
              <a:rPr lang="en-US" sz="2400" b="1" dirty="0" err="1"/>
              <a:t>Çelësin</a:t>
            </a:r>
            <a:r>
              <a:rPr lang="en-US" sz="2400" b="1" dirty="0"/>
              <a:t> e </a:t>
            </a:r>
            <a:r>
              <a:rPr lang="en-US" sz="2400" b="1" dirty="0" err="1"/>
              <a:t>rrotullojmë</a:t>
            </a:r>
            <a:r>
              <a:rPr lang="en-US" sz="2400" b="1" dirty="0"/>
              <a:t> </a:t>
            </a:r>
            <a:r>
              <a:rPr lang="en-US" sz="2400" b="1" dirty="0" err="1"/>
              <a:t>në</a:t>
            </a:r>
            <a:r>
              <a:rPr lang="en-US" sz="2400" b="1" dirty="0"/>
              <a:t> </a:t>
            </a:r>
            <a:r>
              <a:rPr lang="en-US" sz="2400" b="1" dirty="0" err="1"/>
              <a:t>drejtimin</a:t>
            </a:r>
            <a:r>
              <a:rPr lang="en-US" sz="2400" b="1" dirty="0"/>
              <a:t> </a:t>
            </a:r>
            <a:r>
              <a:rPr lang="en-US" sz="2400" b="1" dirty="0" err="1"/>
              <a:t>për</a:t>
            </a:r>
            <a:r>
              <a:rPr lang="en-US" sz="2400" b="1" dirty="0"/>
              <a:t> </a:t>
            </a:r>
            <a:r>
              <a:rPr lang="en-US" sz="2400" b="1" dirty="0" err="1"/>
              <a:t>hapje</a:t>
            </a:r>
            <a:r>
              <a:rPr lang="en-US" sz="2400" b="1" dirty="0"/>
              <a:t> </a:t>
            </a:r>
            <a:r>
              <a:rPr lang="en-US" sz="2400" b="1" dirty="0" err="1"/>
              <a:t>të</a:t>
            </a:r>
            <a:r>
              <a:rPr lang="en-US" sz="2400" b="1" dirty="0"/>
              <a:t> </a:t>
            </a:r>
            <a:r>
              <a:rPr lang="en-US" sz="2400" b="1" dirty="0" err="1"/>
              <a:t>derës</a:t>
            </a:r>
            <a:r>
              <a:rPr lang="en-US" sz="2400" b="1" dirty="0"/>
              <a:t>.</a:t>
            </a:r>
          </a:p>
          <a:p>
            <a:pPr marL="624078" indent="-514350">
              <a:buFont typeface="+mj-lt"/>
              <a:buAutoNum type="arabicPeriod"/>
            </a:pPr>
            <a:r>
              <a:rPr lang="en-US" sz="2400" b="1" dirty="0"/>
              <a:t>E </a:t>
            </a:r>
            <a:r>
              <a:rPr lang="en-US" sz="2400" b="1" dirty="0" err="1"/>
              <a:t>hapim</a:t>
            </a:r>
            <a:r>
              <a:rPr lang="en-US" sz="2400" b="1" dirty="0"/>
              <a:t> </a:t>
            </a:r>
            <a:r>
              <a:rPr lang="en-US" sz="2400" b="1" dirty="0" err="1"/>
              <a:t>derën</a:t>
            </a:r>
            <a:r>
              <a:rPr lang="en-US" sz="2400" b="1" dirty="0"/>
              <a:t>.</a:t>
            </a:r>
          </a:p>
          <a:p>
            <a:pPr marL="624078" indent="-514350">
              <a:buFont typeface="+mj-lt"/>
              <a:buAutoNum type="arabicPeriod"/>
            </a:pPr>
            <a:r>
              <a:rPr lang="en-US" sz="2400" b="1" dirty="0" err="1"/>
              <a:t>Hyjmë</a:t>
            </a:r>
            <a:r>
              <a:rPr lang="en-US" sz="2400" b="1" dirty="0"/>
              <a:t> </a:t>
            </a:r>
            <a:r>
              <a:rPr lang="en-US" sz="2400" b="1" dirty="0" err="1"/>
              <a:t>në</a:t>
            </a:r>
            <a:r>
              <a:rPr lang="en-US" sz="2400" b="1" dirty="0"/>
              <a:t> </a:t>
            </a:r>
            <a:r>
              <a:rPr lang="en-US" sz="2400" b="1" dirty="0" err="1"/>
              <a:t>banesë</a:t>
            </a:r>
            <a:r>
              <a:rPr lang="en-US" sz="2400" b="1" dirty="0"/>
              <a:t>.</a:t>
            </a:r>
          </a:p>
          <a:p>
            <a:pPr marL="624078" indent="-514350">
              <a:buFont typeface="+mj-lt"/>
              <a:buAutoNum type="arabicPeriod"/>
            </a:pPr>
            <a:r>
              <a:rPr lang="en-US" sz="2400" b="1" dirty="0"/>
              <a:t>Fundi.</a:t>
            </a:r>
            <a:endParaRPr lang="en-US" sz="2000" dirty="0"/>
          </a:p>
          <a:p>
            <a:endParaRPr lang="en-US" sz="2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229600" cy="1143000"/>
          </a:xfrm>
        </p:spPr>
        <p:txBody>
          <a:bodyPr/>
          <a:lstStyle/>
          <a:p>
            <a:r>
              <a:rPr lang="en-US" b="0" dirty="0" err="1"/>
              <a:t>Shembull</a:t>
            </a:r>
            <a:r>
              <a:rPr lang="en-US" b="0" dirty="0"/>
              <a:t>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46910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525963"/>
          </a:xfrm>
        </p:spPr>
        <p:txBody>
          <a:bodyPr>
            <a:noAutofit/>
          </a:bodyPr>
          <a:lstStyle/>
          <a:p>
            <a:r>
              <a:rPr lang="en-US" sz="2400" dirty="0" err="1"/>
              <a:t>Algoritmi</a:t>
            </a:r>
            <a:r>
              <a:rPr lang="en-US" sz="2400" dirty="0"/>
              <a:t> </a:t>
            </a:r>
            <a:r>
              <a:rPr lang="en-US" sz="2400" dirty="0" err="1"/>
              <a:t>për</a:t>
            </a:r>
            <a:r>
              <a:rPr lang="en-US" sz="2400" dirty="0"/>
              <a:t> </a:t>
            </a:r>
            <a:r>
              <a:rPr lang="en-US" sz="2400" dirty="0" err="1"/>
              <a:t>llogaritjen</a:t>
            </a:r>
            <a:r>
              <a:rPr lang="en-US" sz="2400" dirty="0"/>
              <a:t> e </a:t>
            </a:r>
            <a:r>
              <a:rPr lang="en-US" sz="2400" dirty="0" err="1"/>
              <a:t>vlerës</a:t>
            </a:r>
            <a:r>
              <a:rPr lang="en-US" sz="2400" dirty="0"/>
              <a:t> </a:t>
            </a:r>
            <a:r>
              <a:rPr lang="en-US" sz="2400" dirty="0" err="1"/>
              <a:t>së</a:t>
            </a:r>
            <a:r>
              <a:rPr lang="en-US" sz="2400" dirty="0"/>
              <a:t> </a:t>
            </a:r>
            <a:r>
              <a:rPr lang="en-US" sz="2400" dirty="0" err="1"/>
              <a:t>funksionit</a:t>
            </a:r>
            <a:r>
              <a:rPr lang="en-US" sz="2400" dirty="0"/>
              <a:t>: (Forma </a:t>
            </a:r>
            <a:r>
              <a:rPr lang="en-US" sz="2400" dirty="0" err="1"/>
              <a:t>analitike</a:t>
            </a:r>
            <a:r>
              <a:rPr lang="en-US" sz="2400" dirty="0"/>
              <a:t>)</a:t>
            </a:r>
          </a:p>
          <a:p>
            <a:endParaRPr lang="en-US" sz="2400" b="1" dirty="0"/>
          </a:p>
          <a:p>
            <a:endParaRPr lang="en-US" sz="2400" b="1" dirty="0"/>
          </a:p>
          <a:p>
            <a:pPr marL="624078" indent="-514350">
              <a:buFont typeface="+mj-lt"/>
              <a:buAutoNum type="arabicPeriod"/>
            </a:pPr>
            <a:r>
              <a:rPr lang="en-US" sz="2000" b="1" dirty="0" err="1"/>
              <a:t>Fillimi</a:t>
            </a:r>
            <a:r>
              <a:rPr lang="en-US" sz="2000" b="1" dirty="0"/>
              <a:t>.</a:t>
            </a:r>
          </a:p>
          <a:p>
            <a:pPr marL="624078" indent="-514350">
              <a:buFont typeface="+mj-lt"/>
              <a:buAutoNum type="arabicPeriod"/>
            </a:pPr>
            <a:r>
              <a:rPr lang="en-US" sz="2000" b="1" dirty="0" err="1"/>
              <a:t>Merre</a:t>
            </a:r>
            <a:r>
              <a:rPr lang="en-US" sz="2000" b="1" dirty="0"/>
              <a:t> </a:t>
            </a:r>
            <a:r>
              <a:rPr lang="en-US" sz="2000" b="1" dirty="0" err="1"/>
              <a:t>vlerën</a:t>
            </a:r>
            <a:r>
              <a:rPr lang="en-US" sz="2000" b="1" dirty="0"/>
              <a:t> e </a:t>
            </a:r>
            <a:r>
              <a:rPr lang="en-US" sz="2000" b="1" dirty="0" err="1"/>
              <a:t>variablës</a:t>
            </a:r>
            <a:r>
              <a:rPr lang="en-US" sz="2000" b="1" dirty="0"/>
              <a:t> x.</a:t>
            </a:r>
          </a:p>
          <a:p>
            <a:pPr marL="624078" indent="-514350">
              <a:buFont typeface="+mj-lt"/>
              <a:buAutoNum type="arabicPeriod"/>
            </a:pPr>
            <a:r>
              <a:rPr lang="en-US" sz="2000" b="1" dirty="0"/>
              <a:t>A </a:t>
            </a:r>
            <a:r>
              <a:rPr lang="en-US" sz="2000" b="1" dirty="0" err="1"/>
              <a:t>është</a:t>
            </a:r>
            <a:r>
              <a:rPr lang="en-US" sz="2000" b="1" dirty="0"/>
              <a:t> x&gt;3?</a:t>
            </a:r>
          </a:p>
          <a:p>
            <a:pPr marL="651510" lvl="1" indent="-285750"/>
            <a:r>
              <a:rPr lang="en-US" sz="1600" b="1" dirty="0" err="1"/>
              <a:t>Nëse</a:t>
            </a:r>
            <a:r>
              <a:rPr lang="en-US" sz="1600" b="1" dirty="0"/>
              <a:t> Po, </a:t>
            </a:r>
            <a:r>
              <a:rPr lang="en-US" sz="1600" b="1" dirty="0" err="1"/>
              <a:t>hapi</a:t>
            </a:r>
            <a:r>
              <a:rPr lang="en-US" sz="1600" b="1" dirty="0"/>
              <a:t> </a:t>
            </a:r>
            <a:r>
              <a:rPr lang="en-US" sz="1600" b="1" dirty="0" err="1"/>
              <a:t>i</a:t>
            </a:r>
            <a:r>
              <a:rPr lang="en-US" sz="1600" b="1" dirty="0"/>
              <a:t> 4.</a:t>
            </a:r>
          </a:p>
          <a:p>
            <a:pPr marL="651510" lvl="1" indent="-285750"/>
            <a:r>
              <a:rPr lang="en-US" sz="1600" b="1" dirty="0" err="1"/>
              <a:t>Nëse</a:t>
            </a:r>
            <a:r>
              <a:rPr lang="en-US" sz="1600" b="1" dirty="0"/>
              <a:t> Jo, </a:t>
            </a:r>
            <a:r>
              <a:rPr lang="en-US" sz="1600" b="1" dirty="0" err="1"/>
              <a:t>hapi</a:t>
            </a:r>
            <a:r>
              <a:rPr lang="en-US" sz="1600" b="1" dirty="0"/>
              <a:t> </a:t>
            </a:r>
            <a:r>
              <a:rPr lang="en-US" sz="1600" b="1" dirty="0" err="1"/>
              <a:t>i</a:t>
            </a:r>
            <a:r>
              <a:rPr lang="en-US" sz="1600" b="1" dirty="0"/>
              <a:t> 5.</a:t>
            </a:r>
          </a:p>
          <a:p>
            <a:pPr marL="624078" indent="-514350">
              <a:buFont typeface="+mj-lt"/>
              <a:buAutoNum type="arabicPeriod"/>
            </a:pPr>
            <a:r>
              <a:rPr lang="en-US" sz="2000" b="1" dirty="0"/>
              <a:t>g=</a:t>
            </a:r>
            <a:r>
              <a:rPr lang="en-US" sz="2000" b="1" dirty="0" err="1"/>
              <a:t>4x</a:t>
            </a:r>
            <a:r>
              <a:rPr lang="en-US" sz="2000" b="1" dirty="0"/>
              <a:t>. </a:t>
            </a:r>
            <a:r>
              <a:rPr lang="en-US" sz="2000" b="1" dirty="0" err="1"/>
              <a:t>Hapi</a:t>
            </a:r>
            <a:r>
              <a:rPr lang="en-US" sz="2000" b="1" dirty="0"/>
              <a:t> </a:t>
            </a:r>
            <a:r>
              <a:rPr lang="en-US" sz="2000" b="1" dirty="0" err="1"/>
              <a:t>i</a:t>
            </a:r>
            <a:r>
              <a:rPr lang="en-US" sz="2000" b="1" dirty="0"/>
              <a:t> 6.</a:t>
            </a:r>
          </a:p>
          <a:p>
            <a:pPr marL="624078" indent="-514350">
              <a:buFont typeface="+mj-lt"/>
              <a:buAutoNum type="arabicPeriod"/>
            </a:pPr>
            <a:r>
              <a:rPr lang="en-US" sz="2000" b="1" dirty="0"/>
              <a:t>g=</a:t>
            </a:r>
            <a:r>
              <a:rPr lang="en-US" sz="2000" b="1" dirty="0" err="1"/>
              <a:t>2x+1</a:t>
            </a:r>
            <a:r>
              <a:rPr lang="en-US" sz="2000" b="1" dirty="0"/>
              <a:t>. </a:t>
            </a:r>
            <a:r>
              <a:rPr lang="en-US" sz="2000" b="1" dirty="0" err="1"/>
              <a:t>Hapi</a:t>
            </a:r>
            <a:r>
              <a:rPr lang="en-US" sz="2000" b="1" dirty="0"/>
              <a:t> </a:t>
            </a:r>
            <a:r>
              <a:rPr lang="en-US" sz="2000" b="1" dirty="0" err="1"/>
              <a:t>i</a:t>
            </a:r>
            <a:r>
              <a:rPr lang="en-US" sz="2000" b="1" dirty="0"/>
              <a:t> 6.</a:t>
            </a:r>
          </a:p>
          <a:p>
            <a:pPr marL="624078" indent="-514350">
              <a:buFont typeface="+mj-lt"/>
              <a:buAutoNum type="arabicPeriod"/>
            </a:pPr>
            <a:r>
              <a:rPr lang="en-US" sz="2000" b="1" dirty="0" err="1"/>
              <a:t>Shtype</a:t>
            </a:r>
            <a:r>
              <a:rPr lang="en-US" sz="2000" b="1" dirty="0"/>
              <a:t> </a:t>
            </a:r>
            <a:r>
              <a:rPr lang="en-US" sz="2000" b="1" dirty="0" err="1"/>
              <a:t>vlerën</a:t>
            </a:r>
            <a:r>
              <a:rPr lang="en-US" sz="2000" b="1" dirty="0"/>
              <a:t> e </a:t>
            </a:r>
            <a:r>
              <a:rPr lang="en-US" sz="2000" b="1" dirty="0" err="1"/>
              <a:t>variablës</a:t>
            </a:r>
            <a:r>
              <a:rPr lang="en-US" sz="2000" b="1" dirty="0"/>
              <a:t> g.</a:t>
            </a:r>
          </a:p>
          <a:p>
            <a:pPr marL="624078" indent="-514350">
              <a:buFont typeface="+mj-lt"/>
              <a:buAutoNum type="arabicPeriod"/>
            </a:pPr>
            <a:r>
              <a:rPr lang="en-US" sz="2000" b="1" dirty="0"/>
              <a:t>Fundi.</a:t>
            </a:r>
            <a:endParaRPr lang="en-US" sz="2000" dirty="0"/>
          </a:p>
          <a:p>
            <a:endParaRPr lang="en-US" sz="2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229600" cy="1143000"/>
          </a:xfrm>
        </p:spPr>
        <p:txBody>
          <a:bodyPr/>
          <a:lstStyle/>
          <a:p>
            <a:r>
              <a:rPr lang="en-US" b="0" dirty="0" err="1"/>
              <a:t>Shembull</a:t>
            </a:r>
            <a:r>
              <a:rPr lang="en-US" b="0" dirty="0"/>
              <a:t> 3 (</a:t>
            </a:r>
            <a:r>
              <a:rPr lang="en-US" b="0" dirty="0" err="1"/>
              <a:t>Algoritmi</a:t>
            </a:r>
            <a:r>
              <a:rPr lang="en-US" b="0" dirty="0"/>
              <a:t> me </a:t>
            </a:r>
            <a:r>
              <a:rPr lang="en-US" b="0" dirty="0" err="1"/>
              <a:t>degëzime</a:t>
            </a:r>
            <a:r>
              <a:rPr lang="en-US" b="0" dirty="0"/>
              <a:t>)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3563888" y="2008796"/>
                <a:ext cx="4608512" cy="91614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𝑔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{"/>
                          <m:endChr m:val=""/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+1,  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ë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≤3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,         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ë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&gt;3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63888" y="2008796"/>
                <a:ext cx="4608512" cy="916148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709830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514600" y="3048000"/>
            <a:ext cx="2613216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600" b="1" cap="none" spc="0" err="1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Pyetje</a:t>
            </a:r>
            <a:endParaRPr lang="en-US" sz="6600" b="1" cap="none" spc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420790" y="1143000"/>
            <a:ext cx="1056210" cy="393954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5000" b="1" cap="none" spc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?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1101</TotalTime>
  <Words>223</Words>
  <Application>Microsoft Office PowerPoint</Application>
  <PresentationFormat>On-screen Show (4:3)</PresentationFormat>
  <Paragraphs>42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Calibri</vt:lpstr>
      <vt:lpstr>Cambria Math</vt:lpstr>
      <vt:lpstr>Lucida Sans Unicode</vt:lpstr>
      <vt:lpstr>Verdana</vt:lpstr>
      <vt:lpstr>Wingdings 2</vt:lpstr>
      <vt:lpstr>Wingdings 3</vt:lpstr>
      <vt:lpstr>Concourse</vt:lpstr>
      <vt:lpstr>Algoritmet</vt:lpstr>
      <vt:lpstr>Njohuri themelore</vt:lpstr>
      <vt:lpstr>Shembull 1</vt:lpstr>
      <vt:lpstr>Shembull 2</vt:lpstr>
      <vt:lpstr>Shembull 3 (Algoritmi me degëzime)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Konceptet Themelore</dc:title>
  <dc:creator>Blerandi</dc:creator>
  <cp:lastModifiedBy>Blerand Koshi</cp:lastModifiedBy>
  <cp:revision>171</cp:revision>
  <dcterms:created xsi:type="dcterms:W3CDTF">2016-08-30T18:56:28Z</dcterms:created>
  <dcterms:modified xsi:type="dcterms:W3CDTF">2023-01-29T13:17:05Z</dcterms:modified>
</cp:coreProperties>
</file>