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6" r:id="rId13"/>
    <p:sldId id="277" r:id="rId14"/>
    <p:sldId id="278" r:id="rId15"/>
    <p:sldId id="279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CEF4B-4D28-4868-8FB0-B97EF3C5BC92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4FC07-CE26-4131-99F5-FB2832143E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16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4E228A7-4681-43F7-BC59-2455DC1C0FE4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2" descr="http://www.alg-prizren.com/englisch/pics/header_girls.gif"/>
          <p:cNvPicPr>
            <a:picLocks noChangeAspect="1" noChangeArrowheads="1"/>
          </p:cNvPicPr>
          <p:nvPr userDrawn="1"/>
        </p:nvPicPr>
        <p:blipFill>
          <a:blip r:embed="rId3"/>
          <a:srcRect r="86647"/>
          <a:stretch>
            <a:fillRect/>
          </a:stretch>
        </p:blipFill>
        <p:spPr bwMode="auto">
          <a:xfrm>
            <a:off x="7870847" y="0"/>
            <a:ext cx="1273153" cy="122872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28A7-4681-43F7-BC59-2455DC1C0FE4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28A7-4681-43F7-BC59-2455DC1C0FE4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28A7-4681-43F7-BC59-2455DC1C0FE4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  <p:pic>
        <p:nvPicPr>
          <p:cNvPr id="8" name="Picture 2" descr="http://www.alg-prizren.com/englisch/pics/header_girls.gif"/>
          <p:cNvPicPr>
            <a:picLocks noChangeAspect="1" noChangeArrowheads="1"/>
          </p:cNvPicPr>
          <p:nvPr userDrawn="1"/>
        </p:nvPicPr>
        <p:blipFill>
          <a:blip r:embed="rId2"/>
          <a:srcRect r="86647"/>
          <a:stretch>
            <a:fillRect/>
          </a:stretch>
        </p:blipFill>
        <p:spPr bwMode="auto">
          <a:xfrm>
            <a:off x="7870847" y="0"/>
            <a:ext cx="1273153" cy="122872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28A7-4681-43F7-BC59-2455DC1C0FE4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28A7-4681-43F7-BC59-2455DC1C0FE4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28A7-4681-43F7-BC59-2455DC1C0FE4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28A7-4681-43F7-BC59-2455DC1C0FE4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28A7-4681-43F7-BC59-2455DC1C0FE4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4E228A7-4681-43F7-BC59-2455DC1C0FE4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4E228A7-4681-43F7-BC59-2455DC1C0FE4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4E228A7-4681-43F7-BC59-2455DC1C0FE4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ttp://www.alg-prizren.com/englisch/pics/header_girls.gif"/>
          <p:cNvPicPr>
            <a:picLocks noChangeAspect="1" noChangeArrowheads="1"/>
          </p:cNvPicPr>
          <p:nvPr userDrawn="1"/>
        </p:nvPicPr>
        <p:blipFill>
          <a:blip r:embed="rId14"/>
          <a:srcRect r="86647"/>
          <a:stretch>
            <a:fillRect/>
          </a:stretch>
        </p:blipFill>
        <p:spPr bwMode="auto">
          <a:xfrm>
            <a:off x="7870847" y="0"/>
            <a:ext cx="1273153" cy="122872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Shërbimet</a:t>
            </a:r>
            <a:r>
              <a:rPr lang="en-US" dirty="0"/>
              <a:t> e </a:t>
            </a:r>
            <a:r>
              <a:rPr lang="en-US" dirty="0" err="1"/>
              <a:t>internetit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TIK 11 – Prof. </a:t>
            </a:r>
            <a:r>
              <a:rPr lang="en-US" err="1"/>
              <a:t>Blerand</a:t>
            </a:r>
            <a:r>
              <a:rPr lang="en-US"/>
              <a:t> </a:t>
            </a:r>
            <a:r>
              <a:rPr lang="en-US" err="1"/>
              <a:t>Koshi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Ideja</a:t>
            </a:r>
            <a:r>
              <a:rPr lang="en-US" dirty="0"/>
              <a:t> </a:t>
            </a:r>
            <a:r>
              <a:rPr lang="en-US" dirty="0" err="1"/>
              <a:t>daton</a:t>
            </a:r>
            <a:r>
              <a:rPr lang="en-US" dirty="0"/>
              <a:t> </a:t>
            </a:r>
            <a:r>
              <a:rPr lang="en-US" dirty="0" err="1"/>
              <a:t>shumë</a:t>
            </a:r>
            <a:r>
              <a:rPr lang="en-US" dirty="0"/>
              <a:t> </a:t>
            </a:r>
            <a:r>
              <a:rPr lang="en-US" dirty="0" err="1"/>
              <a:t>herët</a:t>
            </a:r>
            <a:endParaRPr lang="en-US" dirty="0"/>
          </a:p>
          <a:p>
            <a:pPr lvl="1"/>
            <a:r>
              <a:rPr lang="en-US" dirty="0"/>
              <a:t>The WELL (1985)</a:t>
            </a:r>
          </a:p>
          <a:p>
            <a:pPr lvl="1"/>
            <a:r>
              <a:rPr lang="en-US" dirty="0" err="1"/>
              <a:t>Theglobe.com</a:t>
            </a:r>
            <a:r>
              <a:rPr lang="en-US" dirty="0"/>
              <a:t> (1994)</a:t>
            </a:r>
          </a:p>
          <a:p>
            <a:pPr lvl="1"/>
            <a:r>
              <a:rPr lang="en-US" dirty="0"/>
              <a:t>Geocities (1994)</a:t>
            </a:r>
          </a:p>
          <a:p>
            <a:pPr lvl="1"/>
            <a:r>
              <a:rPr lang="en-US" dirty="0" err="1"/>
              <a:t>Tripod.com</a:t>
            </a:r>
            <a:r>
              <a:rPr lang="en-US" dirty="0"/>
              <a:t> (1995)</a:t>
            </a:r>
          </a:p>
          <a:p>
            <a:r>
              <a:rPr lang="en-US" dirty="0" err="1"/>
              <a:t>Përdornin</a:t>
            </a:r>
            <a:r>
              <a:rPr lang="en-US" dirty="0"/>
              <a:t> Chat Rooms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njerëzit</a:t>
            </a:r>
            <a:r>
              <a:rPr lang="en-US" dirty="0"/>
              <a:t> me </a:t>
            </a:r>
            <a:r>
              <a:rPr lang="en-US" dirty="0" err="1"/>
              <a:t>interesime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përbashkëta</a:t>
            </a:r>
            <a:endParaRPr lang="en-US" dirty="0"/>
          </a:p>
          <a:p>
            <a:r>
              <a:rPr lang="en-US" dirty="0"/>
              <a:t>Sot, </a:t>
            </a:r>
            <a:r>
              <a:rPr lang="en-US" dirty="0" err="1"/>
              <a:t>secili</a:t>
            </a:r>
            <a:r>
              <a:rPr lang="en-US" dirty="0"/>
              <a:t> </a:t>
            </a:r>
            <a:r>
              <a:rPr lang="en-US" dirty="0" err="1"/>
              <a:t>shfrytëzues</a:t>
            </a:r>
            <a:r>
              <a:rPr lang="en-US" dirty="0"/>
              <a:t> e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profilin</a:t>
            </a:r>
            <a:r>
              <a:rPr lang="en-US" dirty="0"/>
              <a:t> e vet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rrjetin</a:t>
            </a:r>
            <a:r>
              <a:rPr lang="en-US" dirty="0"/>
              <a:t> social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Rrjetet</a:t>
            </a:r>
            <a:r>
              <a:rPr lang="en-US" dirty="0"/>
              <a:t> </a:t>
            </a:r>
            <a:r>
              <a:rPr lang="en-US" dirty="0" err="1"/>
              <a:t>Sociale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3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Komunikimi</a:t>
            </a:r>
            <a:r>
              <a:rPr lang="en-US" dirty="0"/>
              <a:t> </a:t>
            </a:r>
            <a:r>
              <a:rPr lang="en-US" dirty="0" err="1"/>
              <a:t>bëhet</a:t>
            </a:r>
            <a:r>
              <a:rPr lang="en-US" dirty="0"/>
              <a:t> </a:t>
            </a:r>
            <a:r>
              <a:rPr lang="en-US" dirty="0" err="1"/>
              <a:t>përmes</a:t>
            </a:r>
            <a:endParaRPr lang="en-US" dirty="0"/>
          </a:p>
          <a:p>
            <a:pPr lvl="1"/>
            <a:r>
              <a:rPr lang="en-US" dirty="0"/>
              <a:t>chats (</a:t>
            </a:r>
            <a:r>
              <a:rPr lang="en-US" dirty="0" err="1"/>
              <a:t>bisedave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e-</a:t>
            </a:r>
            <a:r>
              <a:rPr lang="en-US" dirty="0" err="1"/>
              <a:t>mailit</a:t>
            </a:r>
            <a:endParaRPr lang="en-US" dirty="0"/>
          </a:p>
          <a:p>
            <a:pPr lvl="1"/>
            <a:r>
              <a:rPr lang="en-US" dirty="0"/>
              <a:t>instant messaging</a:t>
            </a:r>
          </a:p>
          <a:p>
            <a:pPr lvl="1"/>
            <a:r>
              <a:rPr lang="en-US" dirty="0"/>
              <a:t>apo </a:t>
            </a:r>
            <a:r>
              <a:rPr lang="en-US" dirty="0" err="1"/>
              <a:t>përmes</a:t>
            </a:r>
            <a:r>
              <a:rPr lang="en-US" dirty="0"/>
              <a:t> </a:t>
            </a:r>
            <a:r>
              <a:rPr lang="en-US" dirty="0" err="1"/>
              <a:t>opcioneve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lojëra</a:t>
            </a:r>
            <a:endParaRPr lang="en-US" dirty="0"/>
          </a:p>
          <a:p>
            <a:r>
              <a:rPr lang="en-US" dirty="0" err="1"/>
              <a:t>Rrjetet</a:t>
            </a:r>
            <a:r>
              <a:rPr lang="en-US" dirty="0"/>
              <a:t> </a:t>
            </a:r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njohura</a:t>
            </a:r>
            <a:endParaRPr lang="en-US" dirty="0"/>
          </a:p>
          <a:p>
            <a:pPr lvl="1"/>
            <a:r>
              <a:rPr lang="en-US" dirty="0"/>
              <a:t>Facebook</a:t>
            </a:r>
          </a:p>
          <a:p>
            <a:pPr lvl="1"/>
            <a:r>
              <a:rPr lang="en-US" dirty="0"/>
              <a:t>Twitter</a:t>
            </a:r>
          </a:p>
          <a:p>
            <a:pPr lvl="1"/>
            <a:r>
              <a:rPr lang="en-US" dirty="0" err="1"/>
              <a:t>Instagram</a:t>
            </a:r>
            <a:endParaRPr lang="en-US" dirty="0"/>
          </a:p>
          <a:p>
            <a:pPr lvl="1"/>
            <a:r>
              <a:rPr lang="en-US" dirty="0" err="1"/>
              <a:t>Linkedin</a:t>
            </a:r>
            <a:endParaRPr lang="en-US" dirty="0"/>
          </a:p>
          <a:p>
            <a:r>
              <a:rPr lang="en-US" dirty="0" err="1"/>
              <a:t>Keqpërdorimi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informatave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Rrjetet</a:t>
            </a:r>
            <a:r>
              <a:rPr lang="en-US" dirty="0"/>
              <a:t> </a:t>
            </a:r>
            <a:r>
              <a:rPr lang="en-US" dirty="0" err="1"/>
              <a:t>Sociale</a:t>
            </a:r>
            <a:endParaRPr lang="en-US" dirty="0"/>
          </a:p>
        </p:txBody>
      </p:sp>
      <p:pic>
        <p:nvPicPr>
          <p:cNvPr id="1026" name="Picture 2" descr="http://alexsb.org/wp-content/uploads/2015/11/Enterprise-Social-Network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881" y="3462147"/>
            <a:ext cx="38100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esigninfographics.com/infographics-images-thumb/social-media-infographic-histor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131" y="0"/>
            <a:ext cx="25717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09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Protokoll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përdoret</a:t>
            </a:r>
            <a:r>
              <a:rPr lang="en-US" dirty="0"/>
              <a:t> </a:t>
            </a:r>
            <a:r>
              <a:rPr lang="en-US" dirty="0" err="1"/>
              <a:t>shumë</a:t>
            </a:r>
            <a:r>
              <a:rPr lang="en-US" dirty="0"/>
              <a:t> </a:t>
            </a:r>
            <a:r>
              <a:rPr lang="en-US" dirty="0" err="1"/>
              <a:t>gjatë</a:t>
            </a:r>
            <a:r>
              <a:rPr lang="en-US" dirty="0"/>
              <a:t> </a:t>
            </a:r>
            <a:r>
              <a:rPr lang="en-US" dirty="0" err="1"/>
              <a:t>komunikimit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internet</a:t>
            </a:r>
          </a:p>
          <a:p>
            <a:r>
              <a:rPr lang="en-US" dirty="0" err="1"/>
              <a:t>Transferimi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fajllave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programeve</a:t>
            </a:r>
            <a:r>
              <a:rPr lang="en-US" dirty="0"/>
              <a:t> </a:t>
            </a:r>
            <a:r>
              <a:rPr lang="en-US" dirty="0" err="1"/>
              <a:t>bëhet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lehtë</a:t>
            </a:r>
            <a:endParaRPr lang="en-US" dirty="0"/>
          </a:p>
          <a:p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ngjashëm</a:t>
            </a:r>
            <a:r>
              <a:rPr lang="en-US" dirty="0"/>
              <a:t> me </a:t>
            </a:r>
            <a:r>
              <a:rPr lang="en-US" dirty="0" err="1"/>
              <a:t>kyçjen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makinë</a:t>
            </a:r>
            <a:endParaRPr lang="en-US" dirty="0"/>
          </a:p>
          <a:p>
            <a:pPr lvl="1"/>
            <a:r>
              <a:rPr lang="en-US" dirty="0" err="1"/>
              <a:t>kërkon</a:t>
            </a:r>
            <a:r>
              <a:rPr lang="en-US" dirty="0"/>
              <a:t> username </a:t>
            </a:r>
            <a:r>
              <a:rPr lang="en-US" dirty="0" err="1"/>
              <a:t>dhe</a:t>
            </a:r>
            <a:r>
              <a:rPr lang="en-US" dirty="0"/>
              <a:t> password</a:t>
            </a:r>
          </a:p>
          <a:p>
            <a:pPr lvl="1"/>
            <a:r>
              <a:rPr lang="en-US" dirty="0"/>
              <a:t>ftp://</a:t>
            </a:r>
            <a:r>
              <a:rPr lang="en-US" dirty="0" err="1"/>
              <a:t>ftp.xyz.com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FTP - File Transfer Protocol</a:t>
            </a:r>
          </a:p>
        </p:txBody>
      </p:sp>
      <p:pic>
        <p:nvPicPr>
          <p:cNvPr id="3074" name="Picture 2" descr="https://multimedia.journalism.berkeley.edu/wp-content/uploads/2014/09/ftp_made_simple-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07957"/>
            <a:ext cx="3960440" cy="263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73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krijuar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bankat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çasje</a:t>
            </a:r>
            <a:r>
              <a:rPr lang="en-US" dirty="0"/>
              <a:t> online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shërbimet</a:t>
            </a:r>
            <a:r>
              <a:rPr lang="en-US" dirty="0"/>
              <a:t> e </a:t>
            </a:r>
            <a:r>
              <a:rPr lang="en-US" dirty="0" err="1"/>
              <a:t>tyre</a:t>
            </a:r>
            <a:endParaRPr lang="en-US" dirty="0"/>
          </a:p>
          <a:p>
            <a:r>
              <a:rPr lang="en-US" dirty="0" err="1"/>
              <a:t>Tani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Kosovë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gjitha</a:t>
            </a:r>
            <a:r>
              <a:rPr lang="en-US" dirty="0"/>
              <a:t> </a:t>
            </a:r>
            <a:r>
              <a:rPr lang="en-US" dirty="0" err="1"/>
              <a:t>bankat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kanë</a:t>
            </a:r>
            <a:r>
              <a:rPr lang="en-US" dirty="0"/>
              <a:t> </a:t>
            </a:r>
            <a:r>
              <a:rPr lang="en-US" dirty="0" err="1"/>
              <a:t>sistemet</a:t>
            </a:r>
            <a:r>
              <a:rPr lang="en-US" dirty="0"/>
              <a:t> e </a:t>
            </a:r>
            <a:r>
              <a:rPr lang="en-US" dirty="0" err="1"/>
              <a:t>tyre</a:t>
            </a:r>
            <a:r>
              <a:rPr lang="en-US" dirty="0"/>
              <a:t> online</a:t>
            </a:r>
          </a:p>
          <a:p>
            <a:pPr lvl="1"/>
            <a:r>
              <a:rPr lang="en-US" dirty="0" err="1"/>
              <a:t>ata</a:t>
            </a:r>
            <a:r>
              <a:rPr lang="en-US" dirty="0"/>
              <a:t>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përgjegjëse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mbrojtjen</a:t>
            </a:r>
            <a:r>
              <a:rPr lang="en-US" dirty="0"/>
              <a:t> e </a:t>
            </a:r>
            <a:r>
              <a:rPr lang="en-US" dirty="0" err="1"/>
              <a:t>integritetit</a:t>
            </a:r>
            <a:endParaRPr lang="en-US" dirty="0"/>
          </a:p>
          <a:p>
            <a:pPr lvl="1"/>
            <a:r>
              <a:rPr lang="en-US" dirty="0" err="1"/>
              <a:t>ruajtja</a:t>
            </a:r>
            <a:r>
              <a:rPr lang="en-US" dirty="0"/>
              <a:t> e </a:t>
            </a:r>
            <a:r>
              <a:rPr lang="en-US" dirty="0" err="1"/>
              <a:t>numrit</a:t>
            </a:r>
            <a:r>
              <a:rPr lang="en-US" dirty="0"/>
              <a:t> </a:t>
            </a:r>
            <a:r>
              <a:rPr lang="en-US" dirty="0" err="1"/>
              <a:t>identifikues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passwordit</a:t>
            </a:r>
            <a:r>
              <a:rPr lang="en-US" dirty="0"/>
              <a:t>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pjesë</a:t>
            </a:r>
            <a:r>
              <a:rPr lang="en-US" dirty="0"/>
              <a:t> e </a:t>
            </a:r>
            <a:r>
              <a:rPr lang="en-US" dirty="0" err="1"/>
              <a:t>përgjegjësisë</a:t>
            </a:r>
            <a:r>
              <a:rPr lang="en-US" dirty="0"/>
              <a:t>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shfrytëzuesit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E-Banking</a:t>
            </a:r>
          </a:p>
        </p:txBody>
      </p:sp>
      <p:pic>
        <p:nvPicPr>
          <p:cNvPr id="4098" name="Picture 2" descr="Image result for eban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246" y="4869160"/>
            <a:ext cx="4563318" cy="143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4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Ofrimi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shërbimeve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institucioneve</a:t>
            </a:r>
            <a:r>
              <a:rPr lang="en-US" dirty="0"/>
              <a:t> </a:t>
            </a:r>
            <a:r>
              <a:rPr lang="en-US" dirty="0" err="1"/>
              <a:t>qeveritare</a:t>
            </a:r>
            <a:r>
              <a:rPr lang="en-US" dirty="0"/>
              <a:t> </a:t>
            </a:r>
            <a:r>
              <a:rPr lang="en-US" dirty="0" err="1"/>
              <a:t>përmes</a:t>
            </a:r>
            <a:r>
              <a:rPr lang="en-US" dirty="0"/>
              <a:t> </a:t>
            </a:r>
            <a:r>
              <a:rPr lang="en-US" dirty="0" err="1"/>
              <a:t>TIK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</a:t>
            </a:r>
            <a:r>
              <a:rPr lang="en-US" dirty="0" err="1"/>
              <a:t>Qeverisja</a:t>
            </a:r>
            <a:endParaRPr lang="en-US" dirty="0"/>
          </a:p>
        </p:txBody>
      </p:sp>
      <p:pic>
        <p:nvPicPr>
          <p:cNvPr id="5122" name="Picture 2" descr="http://testmap.rks-gov.net/userfiles/image/e-Qeverisja/Me_e_Qeverisjen_drejt_nje_administrate_transparente_dhe_efik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13" y="2420888"/>
            <a:ext cx="5481575" cy="390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78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Paraqet</a:t>
            </a:r>
            <a:r>
              <a:rPr lang="en-US" dirty="0"/>
              <a:t> </a:t>
            </a:r>
            <a:r>
              <a:rPr lang="en-US" dirty="0" err="1"/>
              <a:t>përdorimin</a:t>
            </a:r>
            <a:r>
              <a:rPr lang="en-US" dirty="0"/>
              <a:t> e </a:t>
            </a:r>
            <a:r>
              <a:rPr lang="en-US" dirty="0" err="1"/>
              <a:t>TIK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procesin</a:t>
            </a:r>
            <a:r>
              <a:rPr lang="en-US" dirty="0"/>
              <a:t> </a:t>
            </a:r>
            <a:r>
              <a:rPr lang="en-US" dirty="0" err="1"/>
              <a:t>mësimor</a:t>
            </a:r>
            <a:endParaRPr lang="en-US" dirty="0"/>
          </a:p>
          <a:p>
            <a:pPr lvl="1"/>
            <a:r>
              <a:rPr lang="en-US" dirty="0" err="1"/>
              <a:t>mësimi</a:t>
            </a:r>
            <a:r>
              <a:rPr lang="en-US" dirty="0"/>
              <a:t> </a:t>
            </a:r>
            <a:r>
              <a:rPr lang="en-US" dirty="0" err="1"/>
              <a:t>bazohet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shërbimet</a:t>
            </a:r>
            <a:r>
              <a:rPr lang="en-US" dirty="0"/>
              <a:t> e </a:t>
            </a:r>
            <a:r>
              <a:rPr lang="en-US" dirty="0" err="1"/>
              <a:t>internetit</a:t>
            </a:r>
            <a:r>
              <a:rPr lang="en-US" dirty="0"/>
              <a:t> online apo offline</a:t>
            </a:r>
          </a:p>
          <a:p>
            <a:r>
              <a:rPr lang="en-US" dirty="0" err="1"/>
              <a:t>Përparësitë</a:t>
            </a:r>
            <a:r>
              <a:rPr lang="en-US" dirty="0"/>
              <a:t> </a:t>
            </a:r>
            <a:r>
              <a:rPr lang="en-US" dirty="0" err="1"/>
              <a:t>janë</a:t>
            </a:r>
            <a:endParaRPr lang="en-US" dirty="0"/>
          </a:p>
          <a:p>
            <a:pPr lvl="1"/>
            <a:r>
              <a:rPr lang="en-US" dirty="0" err="1"/>
              <a:t>qasje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pakufizuar</a:t>
            </a:r>
            <a:endParaRPr lang="en-US" dirty="0"/>
          </a:p>
          <a:p>
            <a:pPr lvl="1"/>
            <a:r>
              <a:rPr lang="en-US" dirty="0" err="1"/>
              <a:t>adaptimi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stilin</a:t>
            </a:r>
            <a:r>
              <a:rPr lang="en-US" dirty="0"/>
              <a:t> e </a:t>
            </a:r>
            <a:r>
              <a:rPr lang="en-US" dirty="0" err="1"/>
              <a:t>shfrytëzuesit</a:t>
            </a:r>
            <a:endParaRPr lang="en-US" dirty="0"/>
          </a:p>
          <a:p>
            <a:pPr lvl="1"/>
            <a:r>
              <a:rPr lang="en-US" dirty="0" err="1"/>
              <a:t>mësimet</a:t>
            </a:r>
            <a:r>
              <a:rPr lang="en-US" dirty="0"/>
              <a:t> </a:t>
            </a:r>
            <a:r>
              <a:rPr lang="en-US" dirty="0" err="1"/>
              <a:t>mund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ndërlidhen</a:t>
            </a:r>
            <a:r>
              <a:rPr lang="en-US" dirty="0"/>
              <a:t> </a:t>
            </a:r>
            <a:r>
              <a:rPr lang="en-US" dirty="0" err="1"/>
              <a:t>sipas</a:t>
            </a:r>
            <a:r>
              <a:rPr lang="en-US" dirty="0"/>
              <a:t> </a:t>
            </a:r>
            <a:r>
              <a:rPr lang="en-US" dirty="0" err="1"/>
              <a:t>dëshirës</a:t>
            </a:r>
            <a:endParaRPr lang="en-US" dirty="0"/>
          </a:p>
          <a:p>
            <a:pPr lvl="1"/>
            <a:r>
              <a:rPr lang="en-US" dirty="0" err="1"/>
              <a:t>monitorimi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performancës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rezultateve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mësimit</a:t>
            </a:r>
            <a:r>
              <a:rPr lang="en-US" dirty="0"/>
              <a:t> </a:t>
            </a:r>
            <a:r>
              <a:rPr lang="en-US" dirty="0" err="1"/>
              <a:t>etj</a:t>
            </a:r>
            <a:r>
              <a:rPr lang="en-US" dirty="0"/>
              <a:t>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E-Learning</a:t>
            </a:r>
          </a:p>
        </p:txBody>
      </p:sp>
    </p:spTree>
    <p:extLst>
      <p:ext uri="{BB962C8B-B14F-4D97-AF65-F5344CB8AC3E}">
        <p14:creationId xmlns:p14="http://schemas.microsoft.com/office/powerpoint/2010/main" val="210164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3048000"/>
            <a:ext cx="26132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Pyetje</a:t>
            </a:r>
            <a:endParaRPr lang="en-US" sz="6600" b="1" cap="none" spc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0790" y="1143000"/>
            <a:ext cx="1056210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Shërbimi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përdoret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shpeshti</a:t>
            </a:r>
            <a:endParaRPr lang="en-US" dirty="0"/>
          </a:p>
          <a:p>
            <a:r>
              <a:rPr lang="en-US" dirty="0"/>
              <a:t>www - world wide web</a:t>
            </a:r>
          </a:p>
          <a:p>
            <a:r>
              <a:rPr lang="en-US" dirty="0" err="1"/>
              <a:t>Bën</a:t>
            </a:r>
            <a:r>
              <a:rPr lang="en-US" dirty="0"/>
              <a:t> </a:t>
            </a:r>
            <a:r>
              <a:rPr lang="en-US" dirty="0" err="1"/>
              <a:t>transmetimin</a:t>
            </a:r>
            <a:r>
              <a:rPr lang="en-US" dirty="0"/>
              <a:t> e </a:t>
            </a:r>
            <a:r>
              <a:rPr lang="en-US" dirty="0" err="1"/>
              <a:t>dokumenteve</a:t>
            </a:r>
            <a:r>
              <a:rPr lang="en-US" dirty="0"/>
              <a:t> </a:t>
            </a:r>
            <a:r>
              <a:rPr lang="en-US" dirty="0" err="1"/>
              <a:t>multimediale</a:t>
            </a:r>
            <a:endParaRPr lang="en-US" dirty="0"/>
          </a:p>
          <a:p>
            <a:pPr lvl="1"/>
            <a:r>
              <a:rPr lang="en-US" dirty="0" err="1"/>
              <a:t>tekst</a:t>
            </a:r>
            <a:r>
              <a:rPr lang="en-US" dirty="0"/>
              <a:t>, </a:t>
            </a:r>
            <a:r>
              <a:rPr lang="en-US" dirty="0" err="1"/>
              <a:t>fotografi</a:t>
            </a:r>
            <a:r>
              <a:rPr lang="en-US" dirty="0"/>
              <a:t>, </a:t>
            </a:r>
            <a:r>
              <a:rPr lang="en-US" dirty="0" err="1"/>
              <a:t>muzikë</a:t>
            </a:r>
            <a:r>
              <a:rPr lang="en-US" dirty="0"/>
              <a:t>, </a:t>
            </a:r>
            <a:r>
              <a:rPr lang="en-US" dirty="0" err="1"/>
              <a:t>etj</a:t>
            </a:r>
            <a:r>
              <a:rPr lang="en-US" dirty="0"/>
              <a:t>.</a:t>
            </a:r>
          </a:p>
          <a:p>
            <a:r>
              <a:rPr lang="en-US" dirty="0" err="1"/>
              <a:t>Punon</a:t>
            </a:r>
            <a:r>
              <a:rPr lang="en-US" dirty="0"/>
              <a:t> </a:t>
            </a:r>
            <a:r>
              <a:rPr lang="en-US" dirty="0" err="1"/>
              <a:t>sipas</a:t>
            </a:r>
            <a:r>
              <a:rPr lang="en-US" dirty="0"/>
              <a:t> </a:t>
            </a:r>
            <a:r>
              <a:rPr lang="en-US" dirty="0" err="1"/>
              <a:t>modelit</a:t>
            </a:r>
            <a:r>
              <a:rPr lang="en-US" dirty="0"/>
              <a:t> </a:t>
            </a:r>
            <a:r>
              <a:rPr lang="en-US" dirty="0" err="1"/>
              <a:t>klient</a:t>
            </a:r>
            <a:r>
              <a:rPr lang="en-US" dirty="0"/>
              <a:t>-server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WWW</a:t>
            </a:r>
          </a:p>
        </p:txBody>
      </p:sp>
      <p:pic>
        <p:nvPicPr>
          <p:cNvPr id="1026" name="Picture 2" descr="Image result for world wide web image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1" t="4961" r="6723" b="5286"/>
          <a:stretch/>
        </p:blipFill>
        <p:spPr bwMode="auto">
          <a:xfrm>
            <a:off x="5265036" y="4221089"/>
            <a:ext cx="386522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04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dhënat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www </a:t>
            </a:r>
            <a:r>
              <a:rPr lang="en-US" dirty="0" err="1"/>
              <a:t>ruhen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formë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web </a:t>
            </a:r>
            <a:r>
              <a:rPr lang="en-US" dirty="0" err="1"/>
              <a:t>faqeve</a:t>
            </a:r>
            <a:r>
              <a:rPr lang="en-US" dirty="0"/>
              <a:t> (web pages)</a:t>
            </a:r>
          </a:p>
          <a:p>
            <a:pPr lvl="1"/>
            <a:r>
              <a:rPr lang="en-US" dirty="0" err="1"/>
              <a:t>disa</a:t>
            </a:r>
            <a:r>
              <a:rPr lang="en-US" dirty="0"/>
              <a:t> web </a:t>
            </a:r>
            <a:r>
              <a:rPr lang="en-US" dirty="0" err="1"/>
              <a:t>faqe</a:t>
            </a:r>
            <a:r>
              <a:rPr lang="en-US" dirty="0"/>
              <a:t> e </a:t>
            </a:r>
            <a:r>
              <a:rPr lang="en-US" dirty="0" err="1"/>
              <a:t>krijojnë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web </a:t>
            </a:r>
            <a:r>
              <a:rPr lang="en-US" dirty="0" err="1"/>
              <a:t>sajt</a:t>
            </a:r>
            <a:endParaRPr lang="en-US" dirty="0"/>
          </a:p>
          <a:p>
            <a:r>
              <a:rPr lang="en-US" dirty="0"/>
              <a:t>Web </a:t>
            </a:r>
            <a:r>
              <a:rPr lang="en-US" dirty="0" err="1"/>
              <a:t>dokumentet</a:t>
            </a:r>
            <a:r>
              <a:rPr lang="en-US" dirty="0"/>
              <a:t> </a:t>
            </a:r>
            <a:r>
              <a:rPr lang="en-US" dirty="0" err="1"/>
              <a:t>shkruhen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gjuhën</a:t>
            </a:r>
            <a:r>
              <a:rPr lang="en-US" dirty="0"/>
              <a:t> HTML</a:t>
            </a:r>
          </a:p>
          <a:p>
            <a:pPr lvl="1"/>
            <a:r>
              <a:rPr lang="en-US" dirty="0"/>
              <a:t>Hyper Text Markup Language</a:t>
            </a:r>
          </a:p>
          <a:p>
            <a:r>
              <a:rPr lang="en-US" dirty="0" err="1"/>
              <a:t>Ruajtja</a:t>
            </a:r>
            <a:r>
              <a:rPr lang="en-US" dirty="0"/>
              <a:t> e </a:t>
            </a:r>
            <a:r>
              <a:rPr lang="en-US" dirty="0" err="1"/>
              <a:t>shënimeve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formë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web </a:t>
            </a:r>
            <a:r>
              <a:rPr lang="en-US" dirty="0" err="1"/>
              <a:t>sajtit</a:t>
            </a:r>
            <a:r>
              <a:rPr lang="en-US" dirty="0"/>
              <a:t> </a:t>
            </a:r>
            <a:r>
              <a:rPr lang="en-US" dirty="0" err="1"/>
              <a:t>bëhet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server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WWW</a:t>
            </a:r>
          </a:p>
        </p:txBody>
      </p:sp>
      <p:pic>
        <p:nvPicPr>
          <p:cNvPr id="4" name="Picture 2" descr="Image result for world wide web images">
            <a:extLst>
              <a:ext uri="{FF2B5EF4-FFF2-40B4-BE49-F238E27FC236}">
                <a16:creationId xmlns:a16="http://schemas.microsoft.com/office/drawing/2014/main" id="{08CEEFB6-DCBC-71C6-F4B6-3903BF7558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1" t="4961" r="6723" b="5286"/>
          <a:stretch/>
        </p:blipFill>
        <p:spPr bwMode="auto">
          <a:xfrm>
            <a:off x="5265036" y="4221089"/>
            <a:ext cx="386522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64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world wide web images">
            <a:extLst>
              <a:ext uri="{FF2B5EF4-FFF2-40B4-BE49-F238E27FC236}">
                <a16:creationId xmlns:a16="http://schemas.microsoft.com/office/drawing/2014/main" id="{37198889-8354-54A4-7A09-3C6C55183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1" t="4961" r="6723" b="5286"/>
          <a:stretch/>
        </p:blipFill>
        <p:spPr bwMode="auto">
          <a:xfrm>
            <a:off x="5265036" y="4221089"/>
            <a:ext cx="386522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Serveri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kompjuter</a:t>
            </a:r>
            <a:r>
              <a:rPr lang="en-US" dirty="0"/>
              <a:t> me </a:t>
            </a:r>
            <a:r>
              <a:rPr lang="en-US" dirty="0" err="1"/>
              <a:t>kapacitet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madh</a:t>
            </a:r>
            <a:endParaRPr lang="en-US" dirty="0"/>
          </a:p>
          <a:p>
            <a:pPr lvl="1"/>
            <a:r>
              <a:rPr lang="en-US" dirty="0" err="1"/>
              <a:t>serveri</a:t>
            </a:r>
            <a:r>
              <a:rPr lang="en-US" dirty="0"/>
              <a:t> </a:t>
            </a:r>
            <a:r>
              <a:rPr lang="en-US" dirty="0" err="1"/>
              <a:t>mund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jetë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lidhur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server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madh</a:t>
            </a:r>
            <a:r>
              <a:rPr lang="en-US" dirty="0"/>
              <a:t>,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ofruar</a:t>
            </a:r>
            <a:r>
              <a:rPr lang="en-US" dirty="0"/>
              <a:t> </a:t>
            </a:r>
            <a:r>
              <a:rPr lang="en-US" dirty="0" err="1"/>
              <a:t>shërbimet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ofron</a:t>
            </a:r>
            <a:r>
              <a:rPr lang="en-US" dirty="0"/>
              <a:t> </a:t>
            </a:r>
            <a:r>
              <a:rPr lang="en-US" dirty="0" err="1"/>
              <a:t>ai</a:t>
            </a:r>
            <a:endParaRPr lang="en-US" dirty="0"/>
          </a:p>
          <a:p>
            <a:r>
              <a:rPr lang="en-US" dirty="0" err="1"/>
              <a:t>Përmes</a:t>
            </a:r>
            <a:r>
              <a:rPr lang="en-US" dirty="0"/>
              <a:t> </a:t>
            </a:r>
            <a:r>
              <a:rPr lang="en-US" dirty="0" err="1"/>
              <a:t>shfletuesit</a:t>
            </a:r>
            <a:r>
              <a:rPr lang="en-US" dirty="0"/>
              <a:t> </a:t>
            </a:r>
            <a:r>
              <a:rPr lang="en-US" dirty="0" err="1"/>
              <a:t>secili</a:t>
            </a:r>
            <a:r>
              <a:rPr lang="en-US" dirty="0"/>
              <a:t> </a:t>
            </a:r>
            <a:r>
              <a:rPr lang="en-US" dirty="0" err="1"/>
              <a:t>mund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navigon</a:t>
            </a:r>
            <a:r>
              <a:rPr lang="en-US" dirty="0"/>
              <a:t> </a:t>
            </a:r>
            <a:r>
              <a:rPr lang="en-US" dirty="0" err="1"/>
              <a:t>nëpër</a:t>
            </a:r>
            <a:r>
              <a:rPr lang="en-US" dirty="0"/>
              <a:t> </a:t>
            </a:r>
            <a:r>
              <a:rPr lang="en-US" dirty="0" err="1"/>
              <a:t>webfaqe</a:t>
            </a:r>
            <a:endParaRPr lang="en-US" dirty="0"/>
          </a:p>
          <a:p>
            <a:r>
              <a:rPr lang="en-US" dirty="0"/>
              <a:t>www </a:t>
            </a:r>
            <a:r>
              <a:rPr lang="en-US" dirty="0" err="1"/>
              <a:t>nuk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gjithë</a:t>
            </a:r>
            <a:r>
              <a:rPr lang="en-US" dirty="0"/>
              <a:t> </a:t>
            </a:r>
            <a:r>
              <a:rPr lang="en-US" dirty="0" err="1"/>
              <a:t>interneti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WWW</a:t>
            </a:r>
          </a:p>
        </p:txBody>
      </p:sp>
    </p:spTree>
    <p:extLst>
      <p:ext uri="{BB962C8B-B14F-4D97-AF65-F5344CB8AC3E}">
        <p14:creationId xmlns:p14="http://schemas.microsoft.com/office/powerpoint/2010/main" val="235861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em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85704"/>
            <a:ext cx="3419872" cy="319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Posta </a:t>
            </a:r>
            <a:r>
              <a:rPr lang="en-US" dirty="0" err="1"/>
              <a:t>Elektronike</a:t>
            </a:r>
            <a:r>
              <a:rPr lang="en-US" dirty="0"/>
              <a:t> (Electronic Mail)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metodë</a:t>
            </a:r>
            <a:r>
              <a:rPr lang="en-US" dirty="0"/>
              <a:t> e </a:t>
            </a:r>
            <a:r>
              <a:rPr lang="en-US" dirty="0" err="1"/>
              <a:t>shkëmbimit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mesazheve</a:t>
            </a:r>
            <a:r>
              <a:rPr lang="en-US" dirty="0"/>
              <a:t> </a:t>
            </a:r>
            <a:r>
              <a:rPr lang="en-US" dirty="0" err="1"/>
              <a:t>digjitale</a:t>
            </a:r>
            <a:endParaRPr lang="en-US" dirty="0"/>
          </a:p>
          <a:p>
            <a:r>
              <a:rPr lang="en-US" dirty="0" err="1"/>
              <a:t>Bazohet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modelin</a:t>
            </a:r>
            <a:r>
              <a:rPr lang="en-US" dirty="0"/>
              <a:t> </a:t>
            </a:r>
            <a:r>
              <a:rPr lang="en-US" dirty="0" err="1"/>
              <a:t>ruaj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përcjell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tutje</a:t>
            </a:r>
            <a:endParaRPr lang="en-US" dirty="0"/>
          </a:p>
          <a:p>
            <a:r>
              <a:rPr lang="en-US" dirty="0" err="1"/>
              <a:t>Fillimisht</a:t>
            </a:r>
            <a:r>
              <a:rPr lang="en-US" dirty="0"/>
              <a:t> </a:t>
            </a:r>
            <a:r>
              <a:rPr lang="en-US" dirty="0" err="1"/>
              <a:t>emailat</a:t>
            </a:r>
            <a:r>
              <a:rPr lang="en-US" dirty="0"/>
              <a:t>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dërguar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kompjuter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tjetrin</a:t>
            </a:r>
            <a:endParaRPr lang="en-US" dirty="0"/>
          </a:p>
          <a:p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dërgimin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pranimin</a:t>
            </a:r>
            <a:r>
              <a:rPr lang="en-US" dirty="0"/>
              <a:t> e </a:t>
            </a:r>
            <a:r>
              <a:rPr lang="en-US" dirty="0" err="1"/>
              <a:t>emailave</a:t>
            </a:r>
            <a:r>
              <a:rPr lang="en-US" dirty="0"/>
              <a:t> </a:t>
            </a:r>
            <a:r>
              <a:rPr lang="en-US" dirty="0" err="1"/>
              <a:t>nevojiten</a:t>
            </a:r>
            <a:r>
              <a:rPr lang="en-US" dirty="0"/>
              <a:t> </a:t>
            </a:r>
            <a:r>
              <a:rPr lang="en-US" dirty="0" err="1"/>
              <a:t>programe</a:t>
            </a:r>
            <a:r>
              <a:rPr lang="en-US" dirty="0"/>
              <a:t> </a:t>
            </a:r>
            <a:r>
              <a:rPr lang="en-US" dirty="0" err="1"/>
              <a:t>kompjuterike</a:t>
            </a:r>
            <a:endParaRPr lang="en-US" dirty="0"/>
          </a:p>
          <a:p>
            <a:pPr lvl="1"/>
            <a:r>
              <a:rPr lang="en-US" dirty="0"/>
              <a:t>Outlook</a:t>
            </a:r>
          </a:p>
          <a:p>
            <a:pPr lvl="1"/>
            <a:r>
              <a:rPr lang="en-US" dirty="0" err="1"/>
              <a:t>Browserët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424243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podca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672408"/>
            <a:ext cx="2526763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Podcast </a:t>
            </a:r>
            <a:r>
              <a:rPr lang="en-US" sz="2400" dirty="0" err="1"/>
              <a:t>është</a:t>
            </a:r>
            <a:r>
              <a:rPr lang="en-US" sz="2400" dirty="0"/>
              <a:t> </a:t>
            </a:r>
            <a:r>
              <a:rPr lang="en-US" sz="2400" dirty="0" err="1"/>
              <a:t>një</a:t>
            </a:r>
            <a:r>
              <a:rPr lang="en-US" sz="2400" dirty="0"/>
              <a:t> </a:t>
            </a:r>
            <a:r>
              <a:rPr lang="en-US" sz="2400" dirty="0" err="1"/>
              <a:t>koleksion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fajllave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mediave</a:t>
            </a:r>
            <a:r>
              <a:rPr lang="en-US" sz="2400" dirty="0"/>
              <a:t> </a:t>
            </a:r>
            <a:r>
              <a:rPr lang="en-US" sz="2400" dirty="0" err="1"/>
              <a:t>digjitale</a:t>
            </a:r>
            <a:endParaRPr lang="en-US" sz="2400" dirty="0"/>
          </a:p>
          <a:p>
            <a:pPr lvl="1"/>
            <a:r>
              <a:rPr lang="en-US" sz="2000" dirty="0" err="1"/>
              <a:t>publikohen</a:t>
            </a:r>
            <a:r>
              <a:rPr lang="en-US" sz="2000" dirty="0"/>
              <a:t> </a:t>
            </a:r>
            <a:r>
              <a:rPr lang="en-US" sz="2000" dirty="0" err="1"/>
              <a:t>në</a:t>
            </a:r>
            <a:r>
              <a:rPr lang="en-US" sz="2000" dirty="0"/>
              <a:t> </a:t>
            </a:r>
            <a:r>
              <a:rPr lang="en-US" sz="2000" dirty="0" err="1"/>
              <a:t>mënyrë</a:t>
            </a:r>
            <a:r>
              <a:rPr lang="en-US" sz="2000" dirty="0"/>
              <a:t> </a:t>
            </a:r>
            <a:r>
              <a:rPr lang="en-US" sz="2000" dirty="0" err="1"/>
              <a:t>epizodike</a:t>
            </a:r>
            <a:endParaRPr lang="en-US" sz="2000" dirty="0"/>
          </a:p>
          <a:p>
            <a:pPr lvl="1"/>
            <a:r>
              <a:rPr lang="en-US" sz="2000" dirty="0" err="1"/>
              <a:t>mund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jenë</a:t>
            </a:r>
            <a:r>
              <a:rPr lang="en-US" sz="2000" dirty="0"/>
              <a:t> audio </a:t>
            </a:r>
            <a:r>
              <a:rPr lang="en-US" sz="2000" dirty="0" err="1"/>
              <a:t>ose</a:t>
            </a:r>
            <a:r>
              <a:rPr lang="en-US" sz="2000" dirty="0"/>
              <a:t> video</a:t>
            </a:r>
          </a:p>
          <a:p>
            <a:r>
              <a:rPr lang="en-US" sz="2400" dirty="0" err="1"/>
              <a:t>Shpërndahen</a:t>
            </a:r>
            <a:r>
              <a:rPr lang="en-US" sz="2400" dirty="0"/>
              <a:t> </a:t>
            </a:r>
            <a:r>
              <a:rPr lang="en-US" sz="2400" dirty="0" err="1"/>
              <a:t>përmes</a:t>
            </a:r>
            <a:r>
              <a:rPr lang="en-US" sz="2400" dirty="0"/>
              <a:t> RSS feed (Really Simple Syndication)</a:t>
            </a:r>
          </a:p>
          <a:p>
            <a:r>
              <a:rPr lang="en-US" sz="2400" dirty="0" err="1"/>
              <a:t>Funksionon</a:t>
            </a:r>
            <a:r>
              <a:rPr lang="en-US" sz="2400" dirty="0"/>
              <a:t> </a:t>
            </a:r>
            <a:r>
              <a:rPr lang="en-US" sz="2400" dirty="0" err="1"/>
              <a:t>njëjtë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web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përmbajtja</a:t>
            </a:r>
            <a:r>
              <a:rPr lang="en-US" sz="2400" dirty="0"/>
              <a:t> e </a:t>
            </a:r>
            <a:r>
              <a:rPr lang="en-US" sz="2400" dirty="0" err="1"/>
              <a:t>saj</a:t>
            </a:r>
            <a:r>
              <a:rPr lang="en-US" sz="2400" dirty="0"/>
              <a:t> </a:t>
            </a:r>
            <a:r>
              <a:rPr lang="en-US" sz="2400" dirty="0" err="1"/>
              <a:t>në</a:t>
            </a:r>
            <a:r>
              <a:rPr lang="en-US" sz="2400" dirty="0"/>
              <a:t> vend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leximit</a:t>
            </a:r>
            <a:r>
              <a:rPr lang="en-US" sz="2400" dirty="0"/>
              <a:t> </a:t>
            </a:r>
            <a:r>
              <a:rPr lang="en-US" sz="2400" dirty="0" err="1"/>
              <a:t>dëgjohet</a:t>
            </a:r>
            <a:r>
              <a:rPr lang="en-US" sz="2400" dirty="0"/>
              <a:t> apo </a:t>
            </a:r>
            <a:r>
              <a:rPr lang="en-US" sz="2400" dirty="0" err="1"/>
              <a:t>shikohet</a:t>
            </a:r>
            <a:endParaRPr lang="en-US" sz="2400" dirty="0"/>
          </a:p>
          <a:p>
            <a:r>
              <a:rPr lang="en-US" sz="2400" dirty="0"/>
              <a:t>Podcast </a:t>
            </a:r>
            <a:r>
              <a:rPr lang="en-US" sz="2400" dirty="0" err="1"/>
              <a:t>shfrytëzohet</a:t>
            </a:r>
            <a:r>
              <a:rPr lang="en-US" sz="2400" dirty="0"/>
              <a:t> </a:t>
            </a:r>
            <a:r>
              <a:rPr lang="en-US" sz="2400" dirty="0" err="1"/>
              <a:t>për</a:t>
            </a:r>
            <a:r>
              <a:rPr lang="en-US" sz="2400" dirty="0"/>
              <a:t>:</a:t>
            </a:r>
          </a:p>
          <a:p>
            <a:pPr lvl="1"/>
            <a:r>
              <a:rPr lang="en-US" sz="2000" dirty="0" err="1"/>
              <a:t>Muzikë</a:t>
            </a:r>
            <a:endParaRPr lang="en-US" sz="2000" dirty="0"/>
          </a:p>
          <a:p>
            <a:pPr lvl="1"/>
            <a:r>
              <a:rPr lang="en-US" sz="2000" dirty="0"/>
              <a:t>Show</a:t>
            </a:r>
          </a:p>
          <a:p>
            <a:pPr lvl="1"/>
            <a:r>
              <a:rPr lang="en-US" sz="2000" dirty="0" err="1"/>
              <a:t>Trajnime</a:t>
            </a:r>
            <a:endParaRPr lang="en-US" sz="2000" dirty="0"/>
          </a:p>
          <a:p>
            <a:pPr lvl="1"/>
            <a:r>
              <a:rPr lang="en-US" sz="2000" dirty="0" err="1"/>
              <a:t>etj</a:t>
            </a:r>
            <a:r>
              <a:rPr lang="en-US" sz="2000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Podcast</a:t>
            </a:r>
          </a:p>
        </p:txBody>
      </p:sp>
    </p:spTree>
    <p:extLst>
      <p:ext uri="{BB962C8B-B14F-4D97-AF65-F5344CB8AC3E}">
        <p14:creationId xmlns:p14="http://schemas.microsoft.com/office/powerpoint/2010/main" val="347836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Çka</a:t>
            </a:r>
            <a:r>
              <a:rPr lang="en-US" dirty="0"/>
              <a:t> </a:t>
            </a:r>
            <a:r>
              <a:rPr lang="en-US" dirty="0" err="1"/>
              <a:t>nëse</a:t>
            </a:r>
            <a:r>
              <a:rPr lang="en-US" dirty="0"/>
              <a:t> do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mund</a:t>
            </a:r>
            <a:r>
              <a:rPr lang="en-US" dirty="0"/>
              <a:t> </a:t>
            </a:r>
            <a:r>
              <a:rPr lang="en-US" dirty="0" err="1"/>
              <a:t>t'i</a:t>
            </a:r>
            <a:r>
              <a:rPr lang="en-US" dirty="0"/>
              <a:t> </a:t>
            </a:r>
            <a:r>
              <a:rPr lang="en-US" dirty="0" err="1"/>
              <a:t>thoshim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website apo </a:t>
            </a:r>
            <a:r>
              <a:rPr lang="en-US" dirty="0" err="1"/>
              <a:t>blogu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njoftonin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herë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freskohen</a:t>
            </a:r>
            <a:r>
              <a:rPr lang="en-US" dirty="0"/>
              <a:t> me </a:t>
            </a:r>
            <a:r>
              <a:rPr lang="en-US" dirty="0" err="1"/>
              <a:t>informata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reja</a:t>
            </a:r>
            <a:r>
              <a:rPr lang="en-US" dirty="0"/>
              <a:t>?</a:t>
            </a:r>
          </a:p>
          <a:p>
            <a:r>
              <a:rPr lang="en-US" dirty="0"/>
              <a:t>RSS e </a:t>
            </a:r>
            <a:r>
              <a:rPr lang="en-US" dirty="0" err="1"/>
              <a:t>kryen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funksion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tillë</a:t>
            </a:r>
            <a:endParaRPr lang="en-US" dirty="0"/>
          </a:p>
          <a:p>
            <a:r>
              <a:rPr lang="en-US" dirty="0" err="1"/>
              <a:t>Paraqet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mundësi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t’u</a:t>
            </a:r>
            <a:r>
              <a:rPr lang="en-US" dirty="0"/>
              <a:t> </a:t>
            </a:r>
            <a:r>
              <a:rPr lang="en-US" dirty="0" err="1"/>
              <a:t>abonuar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rrjedhën</a:t>
            </a:r>
            <a:r>
              <a:rPr lang="en-US" dirty="0"/>
              <a:t> e </a:t>
            </a:r>
            <a:r>
              <a:rPr lang="en-US" dirty="0" err="1"/>
              <a:t>lajmeve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Really Simple Syndication</a:t>
            </a:r>
          </a:p>
        </p:txBody>
      </p:sp>
      <p:pic>
        <p:nvPicPr>
          <p:cNvPr id="6146" name="Picture 2" descr="Image result for rss fee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05064"/>
            <a:ext cx="4570307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13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ditar</a:t>
            </a:r>
            <a:r>
              <a:rPr lang="en-US" dirty="0"/>
              <a:t> personal, me </a:t>
            </a:r>
            <a:r>
              <a:rPr lang="en-US" dirty="0" err="1"/>
              <a:t>mendime</a:t>
            </a:r>
            <a:r>
              <a:rPr lang="en-US" dirty="0"/>
              <a:t> </a:t>
            </a:r>
            <a:r>
              <a:rPr lang="en-US" dirty="0" err="1"/>
              <a:t>tuaja</a:t>
            </a:r>
            <a:r>
              <a:rPr lang="en-US" dirty="0"/>
              <a:t> </a:t>
            </a:r>
            <a:r>
              <a:rPr lang="en-US" dirty="0" err="1"/>
              <a:t>rreth</a:t>
            </a:r>
            <a:r>
              <a:rPr lang="en-US" dirty="0"/>
              <a:t> </a:t>
            </a:r>
            <a:r>
              <a:rPr lang="en-US" dirty="0" err="1"/>
              <a:t>gjërave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ndryshme</a:t>
            </a:r>
            <a:endParaRPr lang="en-US" dirty="0"/>
          </a:p>
          <a:p>
            <a:r>
              <a:rPr lang="en-US" dirty="0" err="1"/>
              <a:t>Qëllimi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blog-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nxitja</a:t>
            </a:r>
            <a:r>
              <a:rPr lang="en-US" dirty="0"/>
              <a:t> e </a:t>
            </a:r>
            <a:r>
              <a:rPr lang="en-US" dirty="0" err="1"/>
              <a:t>debatit</a:t>
            </a:r>
            <a:r>
              <a:rPr lang="en-US" dirty="0"/>
              <a:t> </a:t>
            </a:r>
            <a:r>
              <a:rPr lang="en-US" dirty="0" err="1"/>
              <a:t>rreth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teme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caktuar</a:t>
            </a:r>
            <a:endParaRPr lang="en-US" dirty="0"/>
          </a:p>
          <a:p>
            <a:r>
              <a:rPr lang="en-US" dirty="0" err="1"/>
              <a:t>WebLog</a:t>
            </a:r>
            <a:r>
              <a:rPr lang="en-US" dirty="0"/>
              <a:t> </a:t>
            </a:r>
            <a:r>
              <a:rPr lang="en-US" dirty="0" err="1"/>
              <a:t>emërtim</a:t>
            </a:r>
            <a:r>
              <a:rPr lang="en-US" dirty="0"/>
              <a:t> </a:t>
            </a:r>
            <a:r>
              <a:rPr lang="en-US" dirty="0" err="1"/>
              <a:t>tjetër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blog</a:t>
            </a:r>
          </a:p>
          <a:p>
            <a:r>
              <a:rPr lang="en-US" dirty="0" err="1"/>
              <a:t>Shumica</a:t>
            </a:r>
            <a:r>
              <a:rPr lang="en-US" dirty="0"/>
              <a:t> e </a:t>
            </a:r>
            <a:r>
              <a:rPr lang="en-US" dirty="0" err="1"/>
              <a:t>blogjeve</a:t>
            </a:r>
            <a:r>
              <a:rPr lang="en-US" dirty="0"/>
              <a:t>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tekste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mund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kemi</a:t>
            </a:r>
            <a:r>
              <a:rPr lang="en-US" dirty="0"/>
              <a:t> </a:t>
            </a:r>
            <a:r>
              <a:rPr lang="en-US" dirty="0" err="1"/>
              <a:t>edhe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Artblog</a:t>
            </a:r>
            <a:endParaRPr lang="en-US" dirty="0"/>
          </a:p>
          <a:p>
            <a:pPr lvl="1"/>
            <a:r>
              <a:rPr lang="en-US" dirty="0" err="1"/>
              <a:t>Photoblog</a:t>
            </a:r>
            <a:endParaRPr lang="en-US" dirty="0"/>
          </a:p>
          <a:p>
            <a:pPr lvl="1"/>
            <a:r>
              <a:rPr lang="en-US" dirty="0" err="1"/>
              <a:t>Videoblog</a:t>
            </a:r>
            <a:r>
              <a:rPr lang="en-US" dirty="0"/>
              <a:t> </a:t>
            </a:r>
            <a:r>
              <a:rPr lang="en-US" dirty="0" err="1"/>
              <a:t>etj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Blog</a:t>
            </a:r>
          </a:p>
        </p:txBody>
      </p:sp>
      <p:pic>
        <p:nvPicPr>
          <p:cNvPr id="7170" name="Picture 2" descr="Image result for blog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33056"/>
            <a:ext cx="3223964" cy="322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25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ecommer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08761"/>
            <a:ext cx="2248272" cy="14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Tregtia</a:t>
            </a:r>
            <a:r>
              <a:rPr lang="en-US" dirty="0"/>
              <a:t> e </a:t>
            </a:r>
            <a:r>
              <a:rPr lang="en-US" dirty="0" err="1"/>
              <a:t>mallrave</a:t>
            </a:r>
            <a:r>
              <a:rPr lang="en-US" dirty="0"/>
              <a:t> </a:t>
            </a:r>
            <a:r>
              <a:rPr lang="en-US" dirty="0" err="1"/>
              <a:t>apo</a:t>
            </a:r>
            <a:r>
              <a:rPr lang="en-US" dirty="0"/>
              <a:t> e </a:t>
            </a:r>
            <a:r>
              <a:rPr lang="en-US" dirty="0" err="1"/>
              <a:t>shërbimeve</a:t>
            </a:r>
            <a:r>
              <a:rPr lang="en-US" dirty="0"/>
              <a:t> </a:t>
            </a:r>
            <a:r>
              <a:rPr lang="en-US" dirty="0" err="1"/>
              <a:t>përmes</a:t>
            </a:r>
            <a:r>
              <a:rPr lang="en-US" dirty="0"/>
              <a:t> </a:t>
            </a:r>
            <a:r>
              <a:rPr lang="en-US" dirty="0" err="1"/>
              <a:t>internetit</a:t>
            </a:r>
            <a:endParaRPr lang="en-US" dirty="0"/>
          </a:p>
          <a:p>
            <a:r>
              <a:rPr lang="en-US" dirty="0" err="1"/>
              <a:t>Produktet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tregtohen</a:t>
            </a:r>
            <a:r>
              <a:rPr lang="en-US" dirty="0"/>
              <a:t> online </a:t>
            </a:r>
            <a:r>
              <a:rPr lang="en-US" dirty="0" err="1"/>
              <a:t>mund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jenë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lira</a:t>
            </a:r>
          </a:p>
          <a:p>
            <a:r>
              <a:rPr lang="en-US" dirty="0" err="1"/>
              <a:t>Blerja</a:t>
            </a:r>
            <a:r>
              <a:rPr lang="en-US" dirty="0"/>
              <a:t> </a:t>
            </a:r>
            <a:r>
              <a:rPr lang="en-US" dirty="0" err="1"/>
              <a:t>përmes</a:t>
            </a:r>
            <a:r>
              <a:rPr lang="en-US" dirty="0"/>
              <a:t> </a:t>
            </a:r>
            <a:r>
              <a:rPr lang="en-US" dirty="0" err="1"/>
              <a:t>internetit</a:t>
            </a:r>
            <a:r>
              <a:rPr lang="en-US" dirty="0"/>
              <a:t> </a:t>
            </a:r>
            <a:r>
              <a:rPr lang="en-US" dirty="0" err="1"/>
              <a:t>kërkon</a:t>
            </a:r>
            <a:r>
              <a:rPr lang="en-US" dirty="0"/>
              <a:t> </a:t>
            </a:r>
            <a:r>
              <a:rPr lang="en-US" dirty="0" err="1"/>
              <a:t>kujdes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madh</a:t>
            </a:r>
            <a:endParaRPr lang="en-US" dirty="0"/>
          </a:p>
          <a:p>
            <a:r>
              <a:rPr lang="en-US" dirty="0" err="1"/>
              <a:t>Shumica</a:t>
            </a:r>
            <a:r>
              <a:rPr lang="en-US" dirty="0"/>
              <a:t> e </a:t>
            </a:r>
            <a:r>
              <a:rPr lang="en-US" dirty="0" err="1"/>
              <a:t>blerjeve</a:t>
            </a:r>
            <a:r>
              <a:rPr lang="en-US" dirty="0"/>
              <a:t> </a:t>
            </a:r>
            <a:r>
              <a:rPr lang="en-US" dirty="0" err="1"/>
              <a:t>përmes</a:t>
            </a:r>
            <a:r>
              <a:rPr lang="en-US" dirty="0"/>
              <a:t> </a:t>
            </a:r>
            <a:r>
              <a:rPr lang="en-US" dirty="0" err="1"/>
              <a:t>internetit</a:t>
            </a:r>
            <a:r>
              <a:rPr lang="en-US" dirty="0"/>
              <a:t> </a:t>
            </a:r>
            <a:r>
              <a:rPr lang="en-US" dirty="0" err="1"/>
              <a:t>mundësohen</a:t>
            </a:r>
            <a:r>
              <a:rPr lang="en-US" dirty="0"/>
              <a:t> </a:t>
            </a:r>
            <a:r>
              <a:rPr lang="en-US" dirty="0" err="1"/>
              <a:t>nëse</a:t>
            </a:r>
            <a:r>
              <a:rPr lang="en-US" dirty="0"/>
              <a:t> </a:t>
            </a:r>
            <a:r>
              <a:rPr lang="en-US" dirty="0" err="1"/>
              <a:t>kemi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 </a:t>
            </a:r>
            <a:r>
              <a:rPr lang="en-US" dirty="0" err="1"/>
              <a:t>kartelë</a:t>
            </a:r>
            <a:r>
              <a:rPr lang="en-US" dirty="0"/>
              <a:t> </a:t>
            </a:r>
            <a:r>
              <a:rPr lang="en-US" dirty="0" err="1"/>
              <a:t>valide</a:t>
            </a:r>
            <a:endParaRPr lang="en-US" dirty="0"/>
          </a:p>
          <a:p>
            <a:r>
              <a:rPr lang="en-US" dirty="0" err="1"/>
              <a:t>Sigurohuni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dhënat</a:t>
            </a:r>
            <a:r>
              <a:rPr lang="en-US" dirty="0"/>
              <a:t>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enkriptuar</a:t>
            </a:r>
            <a:r>
              <a:rPr lang="en-US" dirty="0"/>
              <a:t> me </a:t>
            </a:r>
            <a:r>
              <a:rPr lang="en-US" dirty="0" err="1"/>
              <a:t>SSL</a:t>
            </a:r>
            <a:r>
              <a:rPr lang="en-US" dirty="0"/>
              <a:t> (https)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E-Commerce</a:t>
            </a:r>
          </a:p>
        </p:txBody>
      </p:sp>
    </p:spTree>
    <p:extLst>
      <p:ext uri="{BB962C8B-B14F-4D97-AF65-F5344CB8AC3E}">
        <p14:creationId xmlns:p14="http://schemas.microsoft.com/office/powerpoint/2010/main" val="371682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594</TotalTime>
  <Words>576</Words>
  <Application>Microsoft Office PowerPoint</Application>
  <PresentationFormat>On-screen Show (4:3)</PresentationFormat>
  <Paragraphs>98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Lucida Sans Unicode</vt:lpstr>
      <vt:lpstr>Verdana</vt:lpstr>
      <vt:lpstr>Wingdings 2</vt:lpstr>
      <vt:lpstr>Wingdings 3</vt:lpstr>
      <vt:lpstr>Concourse</vt:lpstr>
      <vt:lpstr>Shërbimet e internetit</vt:lpstr>
      <vt:lpstr>WWW</vt:lpstr>
      <vt:lpstr>WWW</vt:lpstr>
      <vt:lpstr>WWW</vt:lpstr>
      <vt:lpstr>E-MAIL</vt:lpstr>
      <vt:lpstr>Podcast</vt:lpstr>
      <vt:lpstr>Really Simple Syndication</vt:lpstr>
      <vt:lpstr>Blog</vt:lpstr>
      <vt:lpstr>E-Commerce</vt:lpstr>
      <vt:lpstr>Rrjetet Sociale</vt:lpstr>
      <vt:lpstr>Rrjetet Sociale</vt:lpstr>
      <vt:lpstr>FTP - File Transfer Protocol</vt:lpstr>
      <vt:lpstr>E-Banking</vt:lpstr>
      <vt:lpstr>E-Qeverisja</vt:lpstr>
      <vt:lpstr>E-Learning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Konceptet Themelore</dc:title>
  <dc:creator>Blerandi</dc:creator>
  <cp:lastModifiedBy>Blerand Koshi</cp:lastModifiedBy>
  <cp:revision>92</cp:revision>
  <dcterms:created xsi:type="dcterms:W3CDTF">2016-08-30T18:56:28Z</dcterms:created>
  <dcterms:modified xsi:type="dcterms:W3CDTF">2023-01-29T12:52:41Z</dcterms:modified>
</cp:coreProperties>
</file>