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70" r:id="rId7"/>
    <p:sldId id="269" r:id="rId8"/>
    <p:sldId id="271" r:id="rId9"/>
    <p:sldId id="272" r:id="rId10"/>
    <p:sldId id="273" r:id="rId11"/>
    <p:sldId id="274" r:id="rId12"/>
    <p:sldId id="27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Interneti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11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err="1"/>
              <a:t>adresat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formë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shndërrohen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emrash</a:t>
            </a:r>
            <a:endParaRPr lang="en-US" dirty="0"/>
          </a:p>
          <a:p>
            <a:pPr lvl="1"/>
            <a:r>
              <a:rPr lang="en-US" dirty="0" err="1"/>
              <a:t>kalimi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anasjelltas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FTP-</a:t>
            </a:r>
            <a:r>
              <a:rPr lang="en-US" dirty="0" err="1"/>
              <a:t>servera</a:t>
            </a:r>
            <a:endParaRPr lang="en-US" dirty="0"/>
          </a:p>
          <a:p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lehtë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mbahet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mend </a:t>
            </a:r>
            <a:r>
              <a:rPr lang="en-US" dirty="0" err="1"/>
              <a:t>www.microsoft.com</a:t>
            </a:r>
            <a:r>
              <a:rPr lang="en-US" dirty="0"/>
              <a:t> se </a:t>
            </a:r>
            <a:r>
              <a:rPr lang="en-US" dirty="0" err="1"/>
              <a:t>sa</a:t>
            </a:r>
            <a:r>
              <a:rPr lang="en-US" dirty="0"/>
              <a:t> 207.31.7.130</a:t>
            </a:r>
          </a:p>
          <a:p>
            <a:r>
              <a:rPr lang="en-US" dirty="0"/>
              <a:t>DNS (Domain Name System)</a:t>
            </a:r>
          </a:p>
          <a:p>
            <a:pPr lvl="1"/>
            <a:r>
              <a:rPr lang="en-US" dirty="0" err="1"/>
              <a:t>për</a:t>
            </a:r>
            <a:r>
              <a:rPr lang="en-US" dirty="0"/>
              <a:t> ta </a:t>
            </a:r>
            <a:r>
              <a:rPr lang="en-US" dirty="0" err="1"/>
              <a:t>mundësuar</a:t>
            </a:r>
            <a:r>
              <a:rPr lang="en-US" dirty="0"/>
              <a:t> </a:t>
            </a:r>
            <a:r>
              <a:rPr lang="en-US" dirty="0" err="1"/>
              <a:t>mirëmbajtjen</a:t>
            </a:r>
            <a:r>
              <a:rPr lang="en-US" dirty="0"/>
              <a:t> e </a:t>
            </a:r>
            <a:r>
              <a:rPr lang="en-US" dirty="0" err="1"/>
              <a:t>adresave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6846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Sipas</a:t>
            </a:r>
            <a:r>
              <a:rPr lang="en-US" dirty="0"/>
              <a:t> DNS </a:t>
            </a:r>
            <a:r>
              <a:rPr lang="en-US" dirty="0" err="1"/>
              <a:t>ekziston</a:t>
            </a:r>
            <a:r>
              <a:rPr lang="en-US" dirty="0"/>
              <a:t> </a:t>
            </a:r>
            <a:r>
              <a:rPr lang="en-US" dirty="0" err="1"/>
              <a:t>niveli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TLD</a:t>
            </a:r>
            <a:r>
              <a:rPr lang="en-US" dirty="0"/>
              <a:t> (top level domain)</a:t>
            </a:r>
          </a:p>
          <a:p>
            <a:pPr lvl="1"/>
            <a:r>
              <a:rPr lang="en-US" dirty="0"/>
              <a:t>.com, .org, .</a:t>
            </a:r>
            <a:r>
              <a:rPr lang="en-US" dirty="0" err="1"/>
              <a:t>edu</a:t>
            </a:r>
            <a:r>
              <a:rPr lang="en-US" dirty="0"/>
              <a:t>, </a:t>
            </a:r>
            <a:r>
              <a:rPr lang="en-US" dirty="0" err="1"/>
              <a:t>.net</a:t>
            </a:r>
            <a:r>
              <a:rPr lang="en-US" dirty="0"/>
              <a:t> </a:t>
            </a:r>
            <a:r>
              <a:rPr lang="en-US" dirty="0" err="1"/>
              <a:t>etj</a:t>
            </a:r>
            <a:endParaRPr lang="en-US" dirty="0"/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adresimin</a:t>
            </a:r>
            <a:r>
              <a:rPr lang="en-US" dirty="0"/>
              <a:t> e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adresave</a:t>
            </a:r>
            <a:r>
              <a:rPr lang="en-US" dirty="0"/>
              <a:t> </a:t>
            </a:r>
            <a:r>
              <a:rPr lang="en-US" dirty="0" err="1"/>
              <a:t>merren</a:t>
            </a:r>
            <a:r>
              <a:rPr lang="en-US" dirty="0"/>
              <a:t> </a:t>
            </a:r>
            <a:r>
              <a:rPr lang="en-US" dirty="0" err="1"/>
              <a:t>organizata</a:t>
            </a:r>
            <a:r>
              <a:rPr lang="en-US" dirty="0"/>
              <a:t> </a:t>
            </a:r>
            <a:r>
              <a:rPr lang="en-US" dirty="0" err="1"/>
              <a:t>ndërkombëtare</a:t>
            </a:r>
            <a:endParaRPr lang="en-US" dirty="0"/>
          </a:p>
          <a:p>
            <a:pPr lvl="1"/>
            <a:r>
              <a:rPr lang="en-US" dirty="0" err="1"/>
              <a:t>ICANN</a:t>
            </a:r>
            <a:r>
              <a:rPr lang="en-US" dirty="0"/>
              <a:t> (The Internet Corporation for Assigned Names and Numbers)</a:t>
            </a:r>
          </a:p>
          <a:p>
            <a:r>
              <a:rPr lang="en-US" dirty="0" err="1"/>
              <a:t>interNIC</a:t>
            </a:r>
            <a:r>
              <a:rPr lang="en-US" dirty="0"/>
              <a:t> (Network Information Center) </a:t>
            </a:r>
            <a:r>
              <a:rPr lang="en-US" dirty="0" err="1"/>
              <a:t>merret</a:t>
            </a:r>
            <a:r>
              <a:rPr lang="en-US" dirty="0"/>
              <a:t> me </a:t>
            </a:r>
            <a:r>
              <a:rPr lang="en-US" dirty="0" err="1"/>
              <a:t>shërbimet</a:t>
            </a:r>
            <a:r>
              <a:rPr lang="en-US" dirty="0"/>
              <a:t> e </a:t>
            </a:r>
            <a:r>
              <a:rPr lang="en-US" dirty="0" err="1"/>
              <a:t>rregjistrimit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33549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9218" name="Picture 2" descr="http://www.websitedeployment.com/planning-website-deployment/module3/images/domainnam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8258"/>
            <a:ext cx="6448772" cy="439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71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ternet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3380930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bashkësi</a:t>
            </a:r>
            <a:r>
              <a:rPr lang="en-US" dirty="0"/>
              <a:t> e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rrjeteve</a:t>
            </a:r>
            <a:r>
              <a:rPr lang="en-US" dirty="0"/>
              <a:t> </a:t>
            </a:r>
            <a:r>
              <a:rPr lang="en-US" dirty="0" err="1"/>
              <a:t>lokale</a:t>
            </a:r>
            <a:endParaRPr lang="en-US" dirty="0"/>
          </a:p>
          <a:p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pronë</a:t>
            </a:r>
            <a:r>
              <a:rPr lang="en-US" dirty="0"/>
              <a:t> e </a:t>
            </a:r>
            <a:r>
              <a:rPr lang="en-US" dirty="0" err="1"/>
              <a:t>askujt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shpërndarë</a:t>
            </a:r>
            <a:endParaRPr lang="en-US" dirty="0"/>
          </a:p>
          <a:p>
            <a:r>
              <a:rPr lang="en-US" dirty="0" err="1"/>
              <a:t>Pasues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ushtarak</a:t>
            </a:r>
            <a:r>
              <a:rPr lang="en-US" dirty="0"/>
              <a:t> </a:t>
            </a:r>
            <a:r>
              <a:rPr lang="en-US" dirty="0" err="1"/>
              <a:t>ARPAnet</a:t>
            </a:r>
            <a:r>
              <a:rPr lang="en-US" dirty="0"/>
              <a:t> (Advanced Research Project Agency)</a:t>
            </a:r>
          </a:p>
          <a:p>
            <a:pPr lvl="1"/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departamentit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SHBA-</a:t>
            </a:r>
            <a:r>
              <a:rPr lang="en-US" dirty="0" err="1"/>
              <a:t>ve</a:t>
            </a:r>
            <a:endParaRPr lang="en-US" dirty="0"/>
          </a:p>
          <a:p>
            <a:pPr lvl="1"/>
            <a:r>
              <a:rPr lang="en-US" dirty="0" err="1"/>
              <a:t>ARPA</a:t>
            </a:r>
            <a:r>
              <a:rPr lang="en-US" dirty="0"/>
              <a:t> </a:t>
            </a:r>
            <a:r>
              <a:rPr lang="en-US" dirty="0" err="1"/>
              <a:t>kishte</a:t>
            </a:r>
            <a:r>
              <a:rPr lang="en-US" dirty="0"/>
              <a:t> me </a:t>
            </a:r>
            <a:r>
              <a:rPr lang="en-US" dirty="0" err="1"/>
              <a:t>qindra</a:t>
            </a:r>
            <a:r>
              <a:rPr lang="en-US" dirty="0"/>
              <a:t> </a:t>
            </a:r>
            <a:r>
              <a:rPr lang="en-US" dirty="0" err="1"/>
              <a:t>kompjuter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shfrytëzim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ternet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3380930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Fjala</a:t>
            </a:r>
            <a:r>
              <a:rPr lang="en-US" dirty="0"/>
              <a:t> internet </a:t>
            </a:r>
            <a:r>
              <a:rPr lang="en-US" dirty="0" err="1"/>
              <a:t>filloi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80-ta</a:t>
            </a:r>
          </a:p>
          <a:p>
            <a:r>
              <a:rPr lang="en-US" dirty="0"/>
              <a:t>TCP/IP u </a:t>
            </a:r>
            <a:r>
              <a:rPr lang="en-US" dirty="0" err="1"/>
              <a:t>bë</a:t>
            </a:r>
            <a:r>
              <a:rPr lang="en-US" dirty="0"/>
              <a:t> standard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pranuar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endParaRPr lang="en-US" dirty="0"/>
          </a:p>
          <a:p>
            <a:r>
              <a:rPr lang="en-US" dirty="0" err="1"/>
              <a:t>Leximi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shënimeve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ruajtura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web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shfletuesve</a:t>
            </a:r>
            <a:r>
              <a:rPr lang="en-US" dirty="0"/>
              <a:t> (</a:t>
            </a:r>
            <a:r>
              <a:rPr lang="en-US" dirty="0" err="1"/>
              <a:t>Browserëve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Chrome, Firefox, Opera, Internet Explorer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browseri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ka </a:t>
            </a:r>
            <a:r>
              <a:rPr lang="en-US" dirty="0" err="1"/>
              <a:t>qenë</a:t>
            </a:r>
            <a:r>
              <a:rPr lang="en-US" dirty="0"/>
              <a:t> Mosaic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6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d/d2/Internet_map_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caktuara</a:t>
            </a:r>
            <a:endParaRPr lang="en-US" dirty="0"/>
          </a:p>
          <a:p>
            <a:pPr lvl="1"/>
            <a:r>
              <a:rPr lang="en-US" dirty="0" err="1"/>
              <a:t>grumbulli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këtyre</a:t>
            </a:r>
            <a:r>
              <a:rPr lang="en-US" dirty="0"/>
              <a:t>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protokoll</a:t>
            </a:r>
            <a:endParaRPr lang="en-US" dirty="0"/>
          </a:p>
          <a:p>
            <a:r>
              <a:rPr lang="en-US" dirty="0"/>
              <a:t>HTTP (Hyper Text Transfer Protocol) </a:t>
            </a:r>
          </a:p>
          <a:p>
            <a:pPr lvl="1"/>
            <a:r>
              <a:rPr lang="en-US" dirty="0" err="1"/>
              <a:t>protokolli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shfletimin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  <a:p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organizues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internetit</a:t>
            </a: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hierarkik</a:t>
            </a:r>
            <a:endParaRPr lang="en-US" dirty="0"/>
          </a:p>
          <a:p>
            <a:pPr lvl="1"/>
            <a:r>
              <a:rPr lang="en-US" dirty="0" err="1"/>
              <a:t>rrjeti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lidhet</a:t>
            </a:r>
            <a:r>
              <a:rPr lang="en-US" dirty="0"/>
              <a:t> me </a:t>
            </a:r>
            <a:r>
              <a:rPr lang="en-US" dirty="0" err="1"/>
              <a:t>rrjet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endParaRPr lang="en-US" dirty="0"/>
          </a:p>
          <a:p>
            <a:pPr marL="393192" lvl="1" indent="0">
              <a:buNone/>
            </a:pPr>
            <a:r>
              <a:rPr lang="en-US" dirty="0" err="1"/>
              <a:t>madh</a:t>
            </a:r>
            <a:r>
              <a:rPr lang="en-US" dirty="0"/>
              <a:t> e </a:t>
            </a:r>
            <a:r>
              <a:rPr lang="en-US" dirty="0" err="1"/>
              <a:t>kështu</a:t>
            </a:r>
            <a:r>
              <a:rPr lang="en-US" dirty="0"/>
              <a:t> me </a:t>
            </a:r>
            <a:r>
              <a:rPr lang="en-US" dirty="0" err="1"/>
              <a:t>rradhë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Komunikimi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kompjuterëve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9851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d/d2/Internet_map_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Backbone - </a:t>
            </a:r>
            <a:r>
              <a:rPr lang="en-US" dirty="0" err="1"/>
              <a:t>rrugët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internetit</a:t>
            </a:r>
            <a:endParaRPr lang="en-US" dirty="0"/>
          </a:p>
          <a:p>
            <a:r>
              <a:rPr lang="en-US" dirty="0" err="1"/>
              <a:t>Lidhja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backbone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ISP (Internet Service Provider)</a:t>
            </a:r>
          </a:p>
          <a:p>
            <a:r>
              <a:rPr lang="en-US" dirty="0" err="1"/>
              <a:t>Backbonet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kanale</a:t>
            </a:r>
            <a:r>
              <a:rPr lang="en-US" dirty="0"/>
              <a:t> </a:t>
            </a:r>
            <a:r>
              <a:rPr lang="en-US" dirty="0" err="1"/>
              <a:t>komunikuese</a:t>
            </a:r>
            <a:r>
              <a:rPr lang="en-US" dirty="0"/>
              <a:t> me </a:t>
            </a:r>
            <a:r>
              <a:rPr lang="en-US" dirty="0" err="1"/>
              <a:t>kapacitet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</a:t>
            </a:r>
            <a:endParaRPr lang="en-US" dirty="0"/>
          </a:p>
          <a:p>
            <a:pPr lvl="1"/>
            <a:r>
              <a:rPr lang="en-US" dirty="0" err="1"/>
              <a:t>realizohen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satelitëve</a:t>
            </a:r>
            <a:r>
              <a:rPr lang="en-US" dirty="0"/>
              <a:t> </a:t>
            </a:r>
            <a:r>
              <a:rPr lang="en-US" dirty="0" err="1"/>
              <a:t>apo</a:t>
            </a:r>
            <a:endParaRPr lang="en-US" dirty="0"/>
          </a:p>
          <a:p>
            <a:pPr marL="393192" lvl="1" indent="0">
              <a:buNone/>
            </a:pPr>
            <a:r>
              <a:rPr lang="en-US" dirty="0" err="1"/>
              <a:t>fijeve</a:t>
            </a:r>
            <a:r>
              <a:rPr lang="en-US" dirty="0"/>
              <a:t> </a:t>
            </a:r>
            <a:r>
              <a:rPr lang="en-US" dirty="0" err="1"/>
              <a:t>optike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Komunikimi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kompjuterëve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2687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informacionet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gjenden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server </a:t>
            </a:r>
            <a:r>
              <a:rPr lang="en-US" dirty="0" err="1"/>
              <a:t>ruhen</a:t>
            </a:r>
            <a:r>
              <a:rPr lang="en-US" dirty="0"/>
              <a:t> </a:t>
            </a:r>
            <a:r>
              <a:rPr lang="en-US" dirty="0" err="1"/>
              <a:t>nëpër</a:t>
            </a:r>
            <a:r>
              <a:rPr lang="en-US" dirty="0"/>
              <a:t> </a:t>
            </a:r>
            <a:r>
              <a:rPr lang="en-US" dirty="0" err="1"/>
              <a:t>faqe</a:t>
            </a:r>
            <a:endParaRPr lang="en-US" dirty="0"/>
          </a:p>
          <a:p>
            <a:r>
              <a:rPr lang="en-US" dirty="0" err="1"/>
              <a:t>Faqja</a:t>
            </a:r>
            <a:r>
              <a:rPr lang="en-US" dirty="0"/>
              <a:t> </a:t>
            </a:r>
            <a:r>
              <a:rPr lang="en-US" dirty="0" err="1"/>
              <a:t>identifikohet</a:t>
            </a:r>
            <a:r>
              <a:rPr lang="en-US" dirty="0"/>
              <a:t> me </a:t>
            </a:r>
            <a:r>
              <a:rPr lang="en-US" dirty="0" err="1"/>
              <a:t>adresën</a:t>
            </a:r>
            <a:r>
              <a:rPr lang="en-US" dirty="0"/>
              <a:t> e vet </a:t>
            </a:r>
            <a:r>
              <a:rPr lang="en-US" dirty="0" err="1"/>
              <a:t>unike</a:t>
            </a:r>
            <a:endParaRPr lang="en-US" dirty="0"/>
          </a:p>
          <a:p>
            <a:pPr lvl="1"/>
            <a:r>
              <a:rPr lang="en-US" dirty="0"/>
              <a:t>URL (Uniform Resource Locator) -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adresën</a:t>
            </a:r>
            <a:r>
              <a:rPr lang="en-US" dirty="0"/>
              <a:t> </a:t>
            </a:r>
            <a:r>
              <a:rPr lang="en-US" dirty="0" err="1"/>
              <a:t>logjike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web </a:t>
            </a:r>
            <a:r>
              <a:rPr lang="en-US" dirty="0" err="1"/>
              <a:t>sajti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publikuar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  <a:p>
            <a:r>
              <a:rPr lang="en-US" sz="2400" b="1" i="1" dirty="0"/>
              <a:t>http://</a:t>
            </a:r>
            <a:r>
              <a:rPr lang="en-US" sz="2400" b="1" i="1" dirty="0" err="1"/>
              <a:t>www.microsoft.com</a:t>
            </a:r>
            <a:r>
              <a:rPr lang="en-US" sz="2400" b="1" i="1" dirty="0"/>
              <a:t>/home/</a:t>
            </a:r>
            <a:r>
              <a:rPr lang="en-US" sz="2400" b="1" i="1" dirty="0" err="1"/>
              <a:t>default.html</a:t>
            </a:r>
            <a:endParaRPr lang="en-US" sz="2400" b="1" i="1" dirty="0"/>
          </a:p>
          <a:p>
            <a:pPr lvl="1"/>
            <a:r>
              <a:rPr lang="en-US" sz="1800" dirty="0"/>
              <a:t>http (</a:t>
            </a:r>
            <a:r>
              <a:rPr lang="en-US" sz="1800" dirty="0" err="1"/>
              <a:t>protokolli</a:t>
            </a:r>
            <a:r>
              <a:rPr lang="en-US" sz="1800" dirty="0"/>
              <a:t>)</a:t>
            </a:r>
          </a:p>
          <a:p>
            <a:pPr lvl="1"/>
            <a:r>
              <a:rPr lang="en-US" sz="1800" dirty="0" err="1"/>
              <a:t>microsoft.com</a:t>
            </a:r>
            <a:r>
              <a:rPr lang="en-US" sz="1800" dirty="0"/>
              <a:t> (</a:t>
            </a:r>
            <a:r>
              <a:rPr lang="en-US" sz="1800" dirty="0" err="1"/>
              <a:t>domeni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/home (</a:t>
            </a:r>
            <a:r>
              <a:rPr lang="en-US" sz="1800" dirty="0" err="1"/>
              <a:t>shtegu</a:t>
            </a:r>
            <a:r>
              <a:rPr lang="en-US" sz="1800" dirty="0"/>
              <a:t> folder/</a:t>
            </a:r>
            <a:r>
              <a:rPr lang="en-US" sz="1800" dirty="0" err="1"/>
              <a:t>nënfolder</a:t>
            </a:r>
            <a:r>
              <a:rPr lang="en-US" sz="1800" dirty="0"/>
              <a:t>)</a:t>
            </a:r>
          </a:p>
          <a:p>
            <a:pPr lvl="1"/>
            <a:r>
              <a:rPr lang="en-US" sz="1800" dirty="0" err="1"/>
              <a:t>default.html</a:t>
            </a:r>
            <a:r>
              <a:rPr lang="en-US" sz="1800" dirty="0"/>
              <a:t> (</a:t>
            </a:r>
            <a:r>
              <a:rPr lang="en-US" sz="1800" dirty="0" err="1"/>
              <a:t>fajlli</a:t>
            </a:r>
            <a:r>
              <a:rPr lang="en-US" sz="1800" dirty="0"/>
              <a:t> </a:t>
            </a:r>
            <a:r>
              <a:rPr lang="en-US" sz="1800" dirty="0" err="1"/>
              <a:t>konkret</a:t>
            </a:r>
            <a:r>
              <a:rPr lang="en-US" sz="1800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Organizimi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faqeve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4098" name="Picture 2" descr="Image result for url explan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301208"/>
            <a:ext cx="7056784" cy="91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6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ruhen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server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shumtën</a:t>
            </a:r>
            <a:r>
              <a:rPr lang="en-US" dirty="0"/>
              <a:t> e </a:t>
            </a:r>
            <a:r>
              <a:rPr lang="en-US" dirty="0" err="1"/>
              <a:t>rasteve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shifruara</a:t>
            </a:r>
            <a:endParaRPr lang="en-US" dirty="0"/>
          </a:p>
          <a:p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sidomos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kërkojnë</a:t>
            </a:r>
            <a:r>
              <a:rPr lang="en-US" dirty="0"/>
              <a:t> </a:t>
            </a:r>
            <a:r>
              <a:rPr lang="en-US" dirty="0" err="1"/>
              <a:t>siguri</a:t>
            </a:r>
            <a:endParaRPr lang="en-US" dirty="0"/>
          </a:p>
          <a:p>
            <a:r>
              <a:rPr lang="en-US" dirty="0" err="1"/>
              <a:t>Vazhdimisht</a:t>
            </a:r>
            <a:r>
              <a:rPr lang="en-US" dirty="0"/>
              <a:t> </a:t>
            </a:r>
            <a:r>
              <a:rPr lang="en-US" dirty="0" err="1"/>
              <a:t>krijohen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shifrimin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Shifrimi</a:t>
            </a:r>
            <a:r>
              <a:rPr lang="en-US" dirty="0"/>
              <a:t>(</a:t>
            </a:r>
            <a:r>
              <a:rPr lang="en-US" dirty="0" err="1"/>
              <a:t>Enkriptimi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endParaRPr lang="en-US" dirty="0"/>
          </a:p>
        </p:txBody>
      </p:sp>
      <p:pic>
        <p:nvPicPr>
          <p:cNvPr id="5122" name="Picture 2" descr="https://docs.oracle.com/cd/E19693-01/819-0997/images/pcryp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023" y="4797152"/>
            <a:ext cx="4394077" cy="169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79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Çdo</a:t>
            </a:r>
            <a:r>
              <a:rPr lang="en-US" dirty="0"/>
              <a:t> www-server </a:t>
            </a:r>
            <a:r>
              <a:rPr lang="en-US" dirty="0" err="1"/>
              <a:t>identifikohet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adresë</a:t>
            </a:r>
            <a:r>
              <a:rPr lang="en-US" dirty="0"/>
              <a:t> </a:t>
            </a:r>
            <a:r>
              <a:rPr lang="en-US" dirty="0" err="1"/>
              <a:t>unike</a:t>
            </a:r>
            <a:endParaRPr lang="en-US" dirty="0"/>
          </a:p>
          <a:p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numër</a:t>
            </a:r>
            <a:r>
              <a:rPr lang="en-US" dirty="0"/>
              <a:t> 32-</a:t>
            </a:r>
            <a:r>
              <a:rPr lang="en-US" dirty="0" err="1"/>
              <a:t>bitësh</a:t>
            </a:r>
            <a:r>
              <a:rPr lang="en-US" dirty="0"/>
              <a:t> e </a:t>
            </a:r>
            <a:r>
              <a:rPr lang="en-US" dirty="0" err="1"/>
              <a:t>ndarë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4 </a:t>
            </a:r>
            <a:r>
              <a:rPr lang="en-US" dirty="0" err="1"/>
              <a:t>numra</a:t>
            </a:r>
            <a:r>
              <a:rPr lang="en-US" dirty="0"/>
              <a:t> 8-</a:t>
            </a:r>
            <a:r>
              <a:rPr lang="en-US" dirty="0" err="1"/>
              <a:t>bitësh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ndarë</a:t>
            </a:r>
            <a:r>
              <a:rPr lang="en-US" dirty="0"/>
              <a:t> me </a:t>
            </a:r>
            <a:r>
              <a:rPr lang="en-US" dirty="0" err="1"/>
              <a:t>pika</a:t>
            </a:r>
            <a:endParaRPr lang="en-US" dirty="0"/>
          </a:p>
          <a:p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adresë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IP </a:t>
            </a:r>
            <a:r>
              <a:rPr lang="en-US" dirty="0" err="1"/>
              <a:t>adresë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7170" name="Picture 2" descr="https://upload.wikimedia.org/wikipedia/commons/thumb/7/74/Ipv4_address.svg/300px-Ipv4_addres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53362"/>
            <a:ext cx="3793604" cy="227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88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lass C Address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2" r="17640" b="26832"/>
          <a:stretch/>
        </p:blipFill>
        <p:spPr bwMode="auto">
          <a:xfrm>
            <a:off x="2338431" y="4862111"/>
            <a:ext cx="2353444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lass A Addres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46" y="4084357"/>
            <a:ext cx="23812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upload.wikimedia.org/wikipedia/commons/thumb/7/74/Ipv4_address.svg/300px-Ipv4_addres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12976"/>
            <a:ext cx="3793604" cy="227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err="1"/>
              <a:t>adresat</a:t>
            </a:r>
            <a:r>
              <a:rPr lang="en-US" dirty="0"/>
              <a:t> </a:t>
            </a:r>
            <a:r>
              <a:rPr lang="en-US" dirty="0" err="1"/>
              <a:t>shënohet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ekuivalentët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decimal</a:t>
            </a:r>
          </a:p>
          <a:p>
            <a:r>
              <a:rPr lang="en-US" dirty="0" err="1"/>
              <a:t>Adresa</a:t>
            </a:r>
            <a:r>
              <a:rPr lang="en-US" dirty="0"/>
              <a:t> IP </a:t>
            </a:r>
            <a:r>
              <a:rPr lang="en-US" dirty="0" err="1"/>
              <a:t>përbëhet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pjesës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(Network)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pjesës</a:t>
            </a:r>
            <a:r>
              <a:rPr lang="en-US" dirty="0"/>
              <a:t> Host (</a:t>
            </a:r>
            <a:r>
              <a:rPr lang="en-US" dirty="0" err="1"/>
              <a:t>kompjuterit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rrjetit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)</a:t>
            </a:r>
          </a:p>
          <a:p>
            <a:r>
              <a:rPr lang="en-US" dirty="0" err="1"/>
              <a:t>Klasat</a:t>
            </a:r>
            <a:r>
              <a:rPr lang="en-US" dirty="0"/>
              <a:t> e </a:t>
            </a:r>
            <a:r>
              <a:rPr lang="en-US" dirty="0" err="1"/>
              <a:t>adresimit</a:t>
            </a:r>
            <a:endParaRPr lang="en-US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Klasa</a:t>
            </a:r>
            <a:r>
              <a:rPr lang="en-US" dirty="0"/>
              <a:t> 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Klasa</a:t>
            </a:r>
            <a:r>
              <a:rPr lang="en-US" dirty="0"/>
              <a:t> B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/>
              <a:t>Klasa</a:t>
            </a:r>
            <a:r>
              <a:rPr lang="en-US" dirty="0"/>
              <a:t> 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Adresimi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internet</a:t>
            </a:r>
          </a:p>
        </p:txBody>
      </p:sp>
      <p:pic>
        <p:nvPicPr>
          <p:cNvPr id="8194" name="Picture 2" descr="Image result for ip address class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875" y="4293096"/>
            <a:ext cx="4167119" cy="229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ass B Addresse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5" r="7775" b="11606"/>
          <a:stretch/>
        </p:blipFill>
        <p:spPr bwMode="auto">
          <a:xfrm>
            <a:off x="2547783" y="4501427"/>
            <a:ext cx="210825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ss D Address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431" y="5585206"/>
            <a:ext cx="23812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1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</TotalTime>
  <Words>501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Concourse</vt:lpstr>
      <vt:lpstr>Interneti</vt:lpstr>
      <vt:lpstr>Interneti</vt:lpstr>
      <vt:lpstr>Interneti</vt:lpstr>
      <vt:lpstr>Komunikimi i kompjuterëve  në internet</vt:lpstr>
      <vt:lpstr>Komunikimi i kompjuterëve  në internet</vt:lpstr>
      <vt:lpstr>Organizimi i faqeve  në Internet</vt:lpstr>
      <vt:lpstr>Shifrimi(Enkriptimi) i të dhënave</vt:lpstr>
      <vt:lpstr>Adresimi në internet</vt:lpstr>
      <vt:lpstr>Adresimi në internet</vt:lpstr>
      <vt:lpstr>Adresimi në internet</vt:lpstr>
      <vt:lpstr>Adresimi në internet</vt:lpstr>
      <vt:lpstr>Adresimi në internet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89</cp:revision>
  <dcterms:created xsi:type="dcterms:W3CDTF">2016-08-30T18:56:28Z</dcterms:created>
  <dcterms:modified xsi:type="dcterms:W3CDTF">2023-01-29T12:39:15Z</dcterms:modified>
</cp:coreProperties>
</file>