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CEF4B-4D28-4868-8FB0-B97EF3C5BC92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FC07-CE26-4131-99F5-FB2832143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1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2" descr="http://www.alg-prizren.com/englisch/pics/header_girls.gif"/>
          <p:cNvPicPr>
            <a:picLocks noChangeAspect="1" noChangeArrowheads="1"/>
          </p:cNvPicPr>
          <p:nvPr userDrawn="1"/>
        </p:nvPicPr>
        <p:blipFill>
          <a:blip r:embed="rId3"/>
          <a:srcRect r="86647"/>
          <a:stretch>
            <a:fillRect/>
          </a:stretch>
        </p:blipFill>
        <p:spPr bwMode="auto">
          <a:xfrm>
            <a:off x="7870847" y="0"/>
            <a:ext cx="1273153" cy="122872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8" name="Picture 2" descr="http://www.alg-prizren.com/englisch/pics/header_girls.gif"/>
          <p:cNvPicPr>
            <a:picLocks noChangeAspect="1" noChangeArrowheads="1"/>
          </p:cNvPicPr>
          <p:nvPr userDrawn="1"/>
        </p:nvPicPr>
        <p:blipFill>
          <a:blip r:embed="rId2"/>
          <a:srcRect r="86647"/>
          <a:stretch>
            <a:fillRect/>
          </a:stretch>
        </p:blipFill>
        <p:spPr bwMode="auto">
          <a:xfrm>
            <a:off x="7870847" y="0"/>
            <a:ext cx="1273153" cy="122872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E228A7-4681-43F7-BC59-2455DC1C0FE4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ttp://www.alg-prizren.com/englisch/pics/header_girls.gif"/>
          <p:cNvPicPr>
            <a:picLocks noChangeAspect="1" noChangeArrowheads="1"/>
          </p:cNvPicPr>
          <p:nvPr userDrawn="1"/>
        </p:nvPicPr>
        <p:blipFill>
          <a:blip r:embed="rId14"/>
          <a:srcRect r="86647"/>
          <a:stretch>
            <a:fillRect/>
          </a:stretch>
        </p:blipFill>
        <p:spPr bwMode="auto">
          <a:xfrm>
            <a:off x="7870847" y="0"/>
            <a:ext cx="1273153" cy="122872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Hardveri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lidhje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internet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TIK 11 – Prof. </a:t>
            </a:r>
            <a:r>
              <a:rPr lang="en-US" err="1"/>
              <a:t>Blerand</a:t>
            </a:r>
            <a:r>
              <a:rPr lang="en-US"/>
              <a:t> </a:t>
            </a:r>
            <a:r>
              <a:rPr lang="en-US" err="1"/>
              <a:t>Koshi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3048000"/>
            <a:ext cx="26132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Pyetje</a:t>
            </a:r>
            <a:endParaRPr lang="en-US" sz="6600" b="1" cap="none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0790" y="1143000"/>
            <a:ext cx="105621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Shërben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thjeshtuar</a:t>
            </a:r>
            <a:r>
              <a:rPr lang="en-US" dirty="0"/>
              <a:t> </a:t>
            </a:r>
            <a:r>
              <a:rPr lang="en-US" dirty="0" err="1"/>
              <a:t>dizajnimin</a:t>
            </a:r>
            <a:r>
              <a:rPr lang="en-US" dirty="0"/>
              <a:t> e </a:t>
            </a:r>
            <a:r>
              <a:rPr lang="en-US" dirty="0" err="1"/>
              <a:t>pajisjeve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nevojshme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komunikim</a:t>
            </a:r>
            <a:endParaRPr lang="en-US" dirty="0"/>
          </a:p>
          <a:p>
            <a:r>
              <a:rPr lang="en-US" dirty="0"/>
              <a:t>TCP/IP </a:t>
            </a:r>
            <a:r>
              <a:rPr lang="en-US" dirty="0" err="1"/>
              <a:t>ndahet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katër</a:t>
            </a:r>
            <a:r>
              <a:rPr lang="en-US" dirty="0"/>
              <a:t> </a:t>
            </a:r>
            <a:r>
              <a:rPr lang="en-US" dirty="0" err="1"/>
              <a:t>nivele</a:t>
            </a:r>
            <a:endParaRPr lang="en-US" dirty="0"/>
          </a:p>
          <a:p>
            <a:pPr lvl="1"/>
            <a:r>
              <a:rPr lang="en-US" dirty="0" err="1"/>
              <a:t>niveli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rrjetit</a:t>
            </a:r>
            <a:endParaRPr lang="en-US" dirty="0"/>
          </a:p>
          <a:p>
            <a:pPr lvl="1"/>
            <a:r>
              <a:rPr lang="en-US" dirty="0" err="1"/>
              <a:t>niveli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Internetit</a:t>
            </a:r>
            <a:endParaRPr lang="en-US" dirty="0"/>
          </a:p>
          <a:p>
            <a:pPr lvl="1"/>
            <a:r>
              <a:rPr lang="en-US" dirty="0" err="1"/>
              <a:t>niveli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transportit</a:t>
            </a:r>
            <a:endParaRPr lang="en-US" dirty="0"/>
          </a:p>
          <a:p>
            <a:pPr lvl="1"/>
            <a:r>
              <a:rPr lang="en-US" dirty="0" err="1"/>
              <a:t>niveli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aplikacionit</a:t>
            </a:r>
            <a:endParaRPr lang="en-US" dirty="0"/>
          </a:p>
          <a:p>
            <a:r>
              <a:rPr lang="en-US" dirty="0" err="1"/>
              <a:t>Çdo</a:t>
            </a:r>
            <a:r>
              <a:rPr lang="en-US" dirty="0"/>
              <a:t>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t'i</a:t>
            </a:r>
            <a:r>
              <a:rPr lang="en-US" dirty="0"/>
              <a:t> </a:t>
            </a:r>
            <a:r>
              <a:rPr lang="en-US" dirty="0" err="1"/>
              <a:t>siguroj</a:t>
            </a:r>
            <a:r>
              <a:rPr lang="en-US" dirty="0"/>
              <a:t> </a:t>
            </a:r>
            <a:r>
              <a:rPr lang="en-US" dirty="0" err="1"/>
              <a:t>nivelit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lartë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formë</a:t>
            </a:r>
            <a:r>
              <a:rPr lang="en-US" dirty="0"/>
              <a:t> </a:t>
            </a:r>
            <a:r>
              <a:rPr lang="en-US" dirty="0" err="1"/>
              <a:t>standarde</a:t>
            </a:r>
            <a:r>
              <a:rPr lang="en-US" dirty="0"/>
              <a:t>, pa </a:t>
            </a:r>
            <a:r>
              <a:rPr lang="en-US" dirty="0" err="1"/>
              <a:t>marrë</a:t>
            </a:r>
            <a:r>
              <a:rPr lang="en-US" dirty="0"/>
              <a:t> </a:t>
            </a:r>
            <a:r>
              <a:rPr lang="en-US" dirty="0" err="1"/>
              <a:t>parasysh</a:t>
            </a:r>
            <a:r>
              <a:rPr lang="en-US" dirty="0"/>
              <a:t> </a:t>
            </a:r>
            <a:r>
              <a:rPr lang="en-US" dirty="0" err="1"/>
              <a:t>pajisjet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përdoren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Arkitektura</a:t>
            </a:r>
            <a:r>
              <a:rPr lang="en-US" dirty="0"/>
              <a:t> TCP/IP</a:t>
            </a:r>
          </a:p>
        </p:txBody>
      </p:sp>
    </p:spTree>
    <p:extLst>
      <p:ext uri="{BB962C8B-B14F-4D97-AF65-F5344CB8AC3E}">
        <p14:creationId xmlns:p14="http://schemas.microsoft.com/office/powerpoint/2010/main" val="199204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dvancedinternettechnologies.files.wordpress.com/2012/01/tcpip-mode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5"/>
          <a:stretch/>
        </p:blipFill>
        <p:spPr bwMode="auto">
          <a:xfrm>
            <a:off x="4572001" y="4519581"/>
            <a:ext cx="4536504" cy="214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çdo</a:t>
            </a:r>
            <a:r>
              <a:rPr lang="en-US" dirty="0"/>
              <a:t>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ekziston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protokollesh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përdoren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komunikim</a:t>
            </a:r>
            <a:endParaRPr lang="en-US" dirty="0"/>
          </a:p>
          <a:p>
            <a:r>
              <a:rPr lang="en-US" dirty="0"/>
              <a:t>TCP/IP </a:t>
            </a:r>
            <a:r>
              <a:rPr lang="en-US" dirty="0" err="1"/>
              <a:t>përmban</a:t>
            </a:r>
            <a:r>
              <a:rPr lang="en-US" dirty="0"/>
              <a:t> </a:t>
            </a:r>
            <a:r>
              <a:rPr lang="en-US" dirty="0" err="1"/>
              <a:t>standarded</a:t>
            </a:r>
            <a:r>
              <a:rPr lang="en-US" dirty="0"/>
              <a:t> e </a:t>
            </a:r>
            <a:r>
              <a:rPr lang="en-US" dirty="0" err="1"/>
              <a:t>komunikimit</a:t>
            </a:r>
            <a:endParaRPr lang="en-US" dirty="0"/>
          </a:p>
          <a:p>
            <a:r>
              <a:rPr lang="en-US" dirty="0"/>
              <a:t>TCP (Transmission Control Protocol) / IP (Internet Protocol)</a:t>
            </a:r>
          </a:p>
          <a:p>
            <a:r>
              <a:rPr lang="en-US" dirty="0" err="1"/>
              <a:t>Shembull</a:t>
            </a:r>
            <a:r>
              <a:rPr lang="en-US" dirty="0"/>
              <a:t> </a:t>
            </a:r>
            <a:r>
              <a:rPr lang="en-US" dirty="0" err="1"/>
              <a:t>ilustrues</a:t>
            </a:r>
            <a:r>
              <a:rPr lang="en-US" dirty="0"/>
              <a:t>: TCP - </a:t>
            </a:r>
            <a:r>
              <a:rPr lang="en-US" dirty="0" err="1"/>
              <a:t>postieri</a:t>
            </a:r>
            <a:r>
              <a:rPr lang="en-US" dirty="0"/>
              <a:t> </a:t>
            </a:r>
            <a:r>
              <a:rPr lang="en-US" dirty="0" err="1"/>
              <a:t>ndërsa</a:t>
            </a:r>
            <a:r>
              <a:rPr lang="en-US" dirty="0"/>
              <a:t> IP - </a:t>
            </a:r>
            <a:r>
              <a:rPr lang="en-US" dirty="0" err="1"/>
              <a:t>nëpunësi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vendos</a:t>
            </a:r>
            <a:r>
              <a:rPr lang="en-US" dirty="0"/>
              <a:t> </a:t>
            </a:r>
            <a:r>
              <a:rPr lang="en-US" dirty="0" err="1"/>
              <a:t>adresën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Arkitektura</a:t>
            </a:r>
            <a:r>
              <a:rPr lang="en-US" dirty="0"/>
              <a:t> TCP/IP</a:t>
            </a:r>
          </a:p>
        </p:txBody>
      </p:sp>
    </p:spTree>
    <p:extLst>
      <p:ext uri="{BB962C8B-B14F-4D97-AF65-F5344CB8AC3E}">
        <p14:creationId xmlns:p14="http://schemas.microsoft.com/office/powerpoint/2010/main" val="258299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Modemi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pajisje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përdoret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shpeshti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transmetimin</a:t>
            </a:r>
            <a:r>
              <a:rPr lang="en-US" dirty="0"/>
              <a:t> e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dhënave</a:t>
            </a:r>
            <a:r>
              <a:rPr lang="en-US" dirty="0"/>
              <a:t> </a:t>
            </a:r>
            <a:r>
              <a:rPr lang="en-US" dirty="0" err="1"/>
              <a:t>nëpër</a:t>
            </a:r>
            <a:r>
              <a:rPr lang="en-US" dirty="0"/>
              <a:t> </a:t>
            </a:r>
            <a:r>
              <a:rPr lang="en-US" dirty="0" err="1"/>
              <a:t>lidhje</a:t>
            </a:r>
            <a:r>
              <a:rPr lang="en-US" dirty="0"/>
              <a:t> </a:t>
            </a:r>
            <a:r>
              <a:rPr lang="en-US" dirty="0" err="1"/>
              <a:t>telefonike</a:t>
            </a:r>
            <a:endParaRPr lang="en-US" dirty="0"/>
          </a:p>
          <a:p>
            <a:r>
              <a:rPr lang="en-US" dirty="0" err="1"/>
              <a:t>Gjatë</a:t>
            </a:r>
            <a:r>
              <a:rPr lang="en-US" dirty="0"/>
              <a:t> </a:t>
            </a:r>
            <a:r>
              <a:rPr lang="en-US" dirty="0" err="1"/>
              <a:t>dërgimit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modulon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dhënat</a:t>
            </a:r>
            <a:r>
              <a:rPr lang="en-US" dirty="0"/>
              <a:t> </a:t>
            </a:r>
            <a:r>
              <a:rPr lang="en-US" dirty="0" err="1"/>
              <a:t>digjitale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sinjal</a:t>
            </a:r>
            <a:r>
              <a:rPr lang="en-US" dirty="0"/>
              <a:t> analog</a:t>
            </a:r>
          </a:p>
          <a:p>
            <a:r>
              <a:rPr lang="en-US" dirty="0" err="1"/>
              <a:t>Gjatë</a:t>
            </a:r>
            <a:r>
              <a:rPr lang="en-US" dirty="0"/>
              <a:t> </a:t>
            </a:r>
            <a:r>
              <a:rPr lang="en-US" dirty="0" err="1"/>
              <a:t>pranimit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demodulon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dhënat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sinjali</a:t>
            </a:r>
            <a:r>
              <a:rPr lang="en-US" dirty="0"/>
              <a:t> analog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digjital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2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Modem - Modulator Demodulator</a:t>
            </a:r>
          </a:p>
          <a:p>
            <a:r>
              <a:rPr lang="en-US" dirty="0" err="1"/>
              <a:t>Protokolli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përdoret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PPP (Point to Point Protocol)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Modemi</a:t>
            </a:r>
            <a:endParaRPr lang="en-US" dirty="0"/>
          </a:p>
        </p:txBody>
      </p:sp>
      <p:pic>
        <p:nvPicPr>
          <p:cNvPr id="2050" name="Picture 2" descr="Image result for mod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5819084" cy="387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12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ISDN (Integrated Services Digital Network)</a:t>
            </a:r>
          </a:p>
          <a:p>
            <a:r>
              <a:rPr lang="en-US" dirty="0" err="1"/>
              <a:t>Mundëson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përmes</a:t>
            </a:r>
            <a:r>
              <a:rPr lang="en-US" dirty="0"/>
              <a:t> </a:t>
            </a:r>
            <a:r>
              <a:rPr lang="en-US" dirty="0" err="1"/>
              <a:t>kabllit</a:t>
            </a:r>
            <a:r>
              <a:rPr lang="en-US" dirty="0"/>
              <a:t> </a:t>
            </a:r>
            <a:r>
              <a:rPr lang="en-US" dirty="0" err="1"/>
              <a:t>telefonik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arrijmë</a:t>
            </a:r>
            <a:r>
              <a:rPr lang="en-US" dirty="0"/>
              <a:t> </a:t>
            </a:r>
            <a:r>
              <a:rPr lang="en-US" dirty="0" err="1"/>
              <a:t>shpejtësi</a:t>
            </a:r>
            <a:r>
              <a:rPr lang="en-US" dirty="0"/>
              <a:t> </a:t>
            </a:r>
            <a:r>
              <a:rPr lang="en-US" dirty="0" err="1"/>
              <a:t>deri</a:t>
            </a:r>
            <a:r>
              <a:rPr lang="en-US" dirty="0"/>
              <a:t> 128 kbit/</a:t>
            </a:r>
            <a:r>
              <a:rPr lang="en-US" dirty="0" err="1"/>
              <a:t>sekondë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Teknologjia</a:t>
            </a:r>
            <a:r>
              <a:rPr lang="en-US" dirty="0"/>
              <a:t> ISDN</a:t>
            </a:r>
          </a:p>
        </p:txBody>
      </p:sp>
      <p:pic>
        <p:nvPicPr>
          <p:cNvPr id="3074" name="Picture 2" descr="http://www.hw-server.com/obrazek/network_top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5798"/>
            <a:ext cx="5068540" cy="319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8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954298" cy="4525963"/>
          </a:xfrm>
        </p:spPr>
        <p:txBody>
          <a:bodyPr/>
          <a:lstStyle/>
          <a:p>
            <a:r>
              <a:rPr lang="en-US" dirty="0"/>
              <a:t>ADSL (</a:t>
            </a:r>
            <a:r>
              <a:rPr lang="en-US" dirty="0" err="1"/>
              <a:t>Assymetrical</a:t>
            </a:r>
            <a:r>
              <a:rPr lang="en-US" dirty="0"/>
              <a:t> Digital Subscriber Line)</a:t>
            </a:r>
          </a:p>
          <a:p>
            <a:r>
              <a:rPr lang="en-US" dirty="0" err="1"/>
              <a:t>Asimetrike</a:t>
            </a:r>
            <a:r>
              <a:rPr lang="en-US" dirty="0"/>
              <a:t> </a:t>
            </a:r>
            <a:r>
              <a:rPr lang="en-US" dirty="0" err="1"/>
              <a:t>sepse</a:t>
            </a:r>
            <a:r>
              <a:rPr lang="en-US" dirty="0"/>
              <a:t> </a:t>
            </a:r>
            <a:r>
              <a:rPr lang="en-US" dirty="0" err="1"/>
              <a:t>shpejtësia</a:t>
            </a:r>
            <a:r>
              <a:rPr lang="en-US" dirty="0"/>
              <a:t> e </a:t>
            </a:r>
            <a:r>
              <a:rPr lang="en-US" dirty="0" err="1"/>
              <a:t>pranimit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disa</a:t>
            </a:r>
            <a:r>
              <a:rPr lang="en-US" dirty="0"/>
              <a:t> </a:t>
            </a:r>
            <a:r>
              <a:rPr lang="en-US" dirty="0" err="1"/>
              <a:t>herë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e </a:t>
            </a:r>
            <a:r>
              <a:rPr lang="en-US" dirty="0" err="1"/>
              <a:t>madhe</a:t>
            </a:r>
            <a:r>
              <a:rPr lang="en-US" dirty="0"/>
              <a:t> se e </a:t>
            </a:r>
            <a:r>
              <a:rPr lang="en-US" dirty="0" err="1"/>
              <a:t>dërgimit</a:t>
            </a:r>
            <a:endParaRPr lang="en-US" dirty="0"/>
          </a:p>
          <a:p>
            <a:r>
              <a:rPr lang="en-US" dirty="0" err="1"/>
              <a:t>Cilësia</a:t>
            </a:r>
            <a:r>
              <a:rPr lang="en-US" dirty="0"/>
              <a:t> </a:t>
            </a:r>
            <a:r>
              <a:rPr lang="en-US" dirty="0" err="1"/>
              <a:t>varet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distanca</a:t>
            </a:r>
            <a:r>
              <a:rPr lang="en-US" dirty="0"/>
              <a:t> </a:t>
            </a:r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kompjuterit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kompanisë</a:t>
            </a:r>
            <a:endParaRPr lang="en-US" dirty="0"/>
          </a:p>
          <a:p>
            <a:r>
              <a:rPr lang="en-US" dirty="0" err="1"/>
              <a:t>Lidhja</a:t>
            </a:r>
            <a:r>
              <a:rPr lang="en-US" dirty="0"/>
              <a:t> </a:t>
            </a:r>
            <a:r>
              <a:rPr lang="en-US" dirty="0" err="1"/>
              <a:t>telefonike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përdoret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njëjtën</a:t>
            </a:r>
            <a:r>
              <a:rPr lang="en-US" dirty="0"/>
              <a:t> </a:t>
            </a:r>
            <a:r>
              <a:rPr lang="en-US" dirty="0" err="1"/>
              <a:t>kohë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Teknologjia</a:t>
            </a:r>
            <a:r>
              <a:rPr lang="en-US" dirty="0"/>
              <a:t> ADSL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154" t="11339" r="64175" b="9561"/>
          <a:stretch/>
        </p:blipFill>
        <p:spPr>
          <a:xfrm>
            <a:off x="6411498" y="20588"/>
            <a:ext cx="2750002" cy="657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0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Teknologjia</a:t>
            </a:r>
            <a:r>
              <a:rPr lang="en-US" dirty="0"/>
              <a:t> ADSL</a:t>
            </a:r>
          </a:p>
        </p:txBody>
      </p:sp>
      <p:pic>
        <p:nvPicPr>
          <p:cNvPr id="4098" name="Picture 2" descr="Image result for ad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78" y="1268760"/>
            <a:ext cx="6641182" cy="257250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access.net/en/service/about/img/img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63330"/>
            <a:ext cx="4114800" cy="25050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ads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83" y="4077072"/>
            <a:ext cx="2967422" cy="19796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0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Krijimi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koneksioni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Lidhja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internet me modem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322" t="22596" r="9838" b="20705"/>
          <a:stretch/>
        </p:blipFill>
        <p:spPr>
          <a:xfrm>
            <a:off x="3275856" y="2132856"/>
            <a:ext cx="5604566" cy="41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378</TotalTime>
  <Words>245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Lucida Sans Unicode</vt:lpstr>
      <vt:lpstr>Verdana</vt:lpstr>
      <vt:lpstr>Wingdings 2</vt:lpstr>
      <vt:lpstr>Wingdings 3</vt:lpstr>
      <vt:lpstr>Concourse</vt:lpstr>
      <vt:lpstr>Hardveri për lidhje në internet</vt:lpstr>
      <vt:lpstr>Arkitektura TCP/IP</vt:lpstr>
      <vt:lpstr>Arkitektura TCP/IP</vt:lpstr>
      <vt:lpstr>Modemi</vt:lpstr>
      <vt:lpstr>Modemi</vt:lpstr>
      <vt:lpstr>Teknologjia ISDN</vt:lpstr>
      <vt:lpstr>Teknologjia ADSL</vt:lpstr>
      <vt:lpstr>Teknologjia ADSL</vt:lpstr>
      <vt:lpstr>Lidhja në internet me modem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Konceptet Themelore</dc:title>
  <dc:creator>Blerandi</dc:creator>
  <cp:lastModifiedBy>Blerand Koshi</cp:lastModifiedBy>
  <cp:revision>72</cp:revision>
  <dcterms:created xsi:type="dcterms:W3CDTF">2016-08-30T18:56:28Z</dcterms:created>
  <dcterms:modified xsi:type="dcterms:W3CDTF">2023-01-29T12:38:41Z</dcterms:modified>
</cp:coreProperties>
</file>