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CEF4B-4D28-4868-8FB0-B97EF3C5BC92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FC07-CE26-4131-99F5-FB2832143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3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2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14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Rrjeti</a:t>
            </a:r>
            <a:r>
              <a:rPr lang="en-US" dirty="0"/>
              <a:t> </a:t>
            </a:r>
            <a:r>
              <a:rPr lang="en-US" dirty="0" err="1"/>
              <a:t>kompjuterik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TIK 11 – Prof. </a:t>
            </a:r>
            <a:r>
              <a:rPr lang="en-US" err="1"/>
              <a:t>Blerand</a:t>
            </a:r>
            <a:r>
              <a:rPr lang="en-US"/>
              <a:t> </a:t>
            </a:r>
            <a:r>
              <a:rPr lang="en-US" err="1"/>
              <a:t>Koshi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0"/>
            <a:ext cx="2613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Pyetje</a:t>
            </a:r>
            <a:endParaRPr lang="en-US" sz="6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0790" y="1143000"/>
            <a:ext cx="105621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Shfrytëzuesit</a:t>
            </a:r>
            <a:r>
              <a:rPr lang="en-US" dirty="0"/>
              <a:t> e </a:t>
            </a:r>
            <a:r>
              <a:rPr lang="en-US" dirty="0" err="1"/>
              <a:t>kompjuterëve</a:t>
            </a:r>
            <a:r>
              <a:rPr lang="en-US" dirty="0"/>
              <a:t> </a:t>
            </a:r>
            <a:r>
              <a:rPr lang="en-US" dirty="0" err="1"/>
              <a:t>punonin</a:t>
            </a:r>
            <a:r>
              <a:rPr lang="en-US" dirty="0"/>
              <a:t> </a:t>
            </a:r>
            <a:r>
              <a:rPr lang="en-US" dirty="0" err="1"/>
              <a:t>pranë</a:t>
            </a:r>
            <a:r>
              <a:rPr lang="en-US" dirty="0"/>
              <a:t> </a:t>
            </a:r>
            <a:r>
              <a:rPr lang="en-US" dirty="0" err="1"/>
              <a:t>terminaleve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sistemit</a:t>
            </a:r>
            <a:r>
              <a:rPr lang="en-US" dirty="0"/>
              <a:t> </a:t>
            </a:r>
            <a:r>
              <a:rPr lang="en-US" dirty="0" err="1"/>
              <a:t>qendror</a:t>
            </a:r>
            <a:r>
              <a:rPr lang="en-US" dirty="0"/>
              <a:t> </a:t>
            </a:r>
            <a:r>
              <a:rPr lang="en-US" dirty="0" err="1"/>
              <a:t>kompjuterik</a:t>
            </a:r>
            <a:endParaRPr lang="en-US" dirty="0"/>
          </a:p>
          <a:p>
            <a:r>
              <a:rPr lang="en-US" dirty="0" err="1"/>
              <a:t>Lidhja</a:t>
            </a:r>
            <a:r>
              <a:rPr lang="en-US" dirty="0"/>
              <a:t> e </a:t>
            </a:r>
            <a:r>
              <a:rPr lang="en-US" dirty="0" err="1"/>
              <a:t>terminaleve</a:t>
            </a:r>
            <a:r>
              <a:rPr lang="en-US" dirty="0"/>
              <a:t> </a:t>
            </a:r>
            <a:r>
              <a:rPr lang="en-US" dirty="0" err="1"/>
              <a:t>bëhej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kabllove</a:t>
            </a:r>
            <a:endParaRPr lang="en-US" dirty="0"/>
          </a:p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dhënat</a:t>
            </a:r>
            <a:r>
              <a:rPr lang="en-US" dirty="0"/>
              <a:t> e </a:t>
            </a:r>
            <a:r>
              <a:rPr lang="en-US" dirty="0" err="1"/>
              <a:t>nevojshme</a:t>
            </a:r>
            <a:r>
              <a:rPr lang="en-US" dirty="0"/>
              <a:t> </a:t>
            </a:r>
            <a:r>
              <a:rPr lang="en-US" dirty="0" err="1"/>
              <a:t>ndodheshin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kompjuterin</a:t>
            </a:r>
            <a:r>
              <a:rPr lang="en-US" dirty="0"/>
              <a:t> </a:t>
            </a:r>
            <a:r>
              <a:rPr lang="en-US" dirty="0" err="1"/>
              <a:t>qendror</a:t>
            </a:r>
            <a:endParaRPr lang="en-US" dirty="0"/>
          </a:p>
          <a:p>
            <a:pPr lvl="1"/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cilin</a:t>
            </a:r>
            <a:r>
              <a:rPr lang="en-US" dirty="0"/>
              <a:t> </a:t>
            </a:r>
            <a:r>
              <a:rPr lang="en-US" dirty="0" err="1"/>
              <a:t>kujdeseshin</a:t>
            </a:r>
            <a:r>
              <a:rPr lang="en-US" dirty="0"/>
              <a:t> </a:t>
            </a:r>
            <a:r>
              <a:rPr lang="en-US" dirty="0" err="1"/>
              <a:t>ekipi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inxhinierëve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operatorëve</a:t>
            </a:r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Fillimi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4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Parashtroi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kufizime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shfrytëzues</a:t>
            </a:r>
            <a:endParaRPr lang="en-US" dirty="0"/>
          </a:p>
          <a:p>
            <a:r>
              <a:rPr lang="en-US" dirty="0"/>
              <a:t>Problem </a:t>
            </a:r>
            <a:r>
              <a:rPr lang="en-US" dirty="0" err="1"/>
              <a:t>kryesor</a:t>
            </a:r>
            <a:r>
              <a:rPr lang="en-US" dirty="0"/>
              <a:t> </a:t>
            </a:r>
            <a:r>
              <a:rPr lang="en-US" dirty="0" err="1"/>
              <a:t>ishte</a:t>
            </a:r>
            <a:r>
              <a:rPr lang="en-US" dirty="0"/>
              <a:t> </a:t>
            </a:r>
            <a:r>
              <a:rPr lang="en-US" dirty="0" err="1"/>
              <a:t>shfrytëzimi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resurseve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përbashkëta</a:t>
            </a:r>
            <a:endParaRPr lang="en-US" dirty="0"/>
          </a:p>
          <a:p>
            <a:pPr lvl="1"/>
            <a:r>
              <a:rPr lang="en-US" dirty="0" err="1"/>
              <a:t>fajllat</a:t>
            </a:r>
            <a:endParaRPr lang="en-US" dirty="0"/>
          </a:p>
          <a:p>
            <a:pPr lvl="1"/>
            <a:r>
              <a:rPr lang="en-US" dirty="0" err="1"/>
              <a:t>printerët</a:t>
            </a:r>
            <a:r>
              <a:rPr lang="en-US" dirty="0"/>
              <a:t> </a:t>
            </a:r>
            <a:r>
              <a:rPr lang="en-US" dirty="0" err="1"/>
              <a:t>etj</a:t>
            </a:r>
            <a:r>
              <a:rPr lang="en-US" dirty="0"/>
              <a:t>.</a:t>
            </a:r>
          </a:p>
          <a:p>
            <a:r>
              <a:rPr lang="en-US" dirty="0" err="1"/>
              <a:t>Shkëmbimi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r>
              <a:rPr lang="en-US" dirty="0"/>
              <a:t> </a:t>
            </a:r>
            <a:r>
              <a:rPr lang="en-US" dirty="0" err="1"/>
              <a:t>bëhej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disketave</a:t>
            </a:r>
            <a:endParaRPr lang="en-US" dirty="0"/>
          </a:p>
          <a:p>
            <a:r>
              <a:rPr lang="en-US" dirty="0" err="1"/>
              <a:t>Shtypja</a:t>
            </a:r>
            <a:r>
              <a:rPr lang="en-US" dirty="0"/>
              <a:t> e </a:t>
            </a:r>
            <a:r>
              <a:rPr lang="en-US" dirty="0" err="1"/>
              <a:t>dokumenteve</a:t>
            </a:r>
            <a:r>
              <a:rPr lang="en-US" dirty="0"/>
              <a:t> </a:t>
            </a:r>
            <a:r>
              <a:rPr lang="en-US" dirty="0" err="1"/>
              <a:t>bëhej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kompjuterin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kishte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lidhur</a:t>
            </a:r>
            <a:r>
              <a:rPr lang="en-US" dirty="0"/>
              <a:t> </a:t>
            </a:r>
            <a:r>
              <a:rPr lang="en-US" dirty="0" err="1"/>
              <a:t>printerin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 - Personal Computer</a:t>
            </a:r>
          </a:p>
        </p:txBody>
      </p:sp>
    </p:spTree>
    <p:extLst>
      <p:ext uri="{BB962C8B-B14F-4D97-AF65-F5344CB8AC3E}">
        <p14:creationId xmlns:p14="http://schemas.microsoft.com/office/powerpoint/2010/main" val="375487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PAN (Personal Area Network)</a:t>
            </a:r>
          </a:p>
          <a:p>
            <a:r>
              <a:rPr lang="en-US" dirty="0"/>
              <a:t>LAN (Local Area Network) - </a:t>
            </a:r>
            <a:r>
              <a:rPr lang="en-US" dirty="0" err="1"/>
              <a:t>rrjet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kuadër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apo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ndërtesave</a:t>
            </a:r>
            <a:endParaRPr lang="en-US" dirty="0"/>
          </a:p>
          <a:p>
            <a:r>
              <a:rPr lang="en-US" dirty="0"/>
              <a:t>MAN (Metropolitan Area Network)</a:t>
            </a:r>
          </a:p>
          <a:p>
            <a:r>
              <a:rPr lang="en-US" dirty="0"/>
              <a:t>WAN (Wide Area Network) -  </a:t>
            </a:r>
            <a:r>
              <a:rPr lang="en-US" dirty="0" err="1"/>
              <a:t>rrjet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përbërë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kompjuter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rrethi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gjerë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Llojet</a:t>
            </a:r>
            <a:r>
              <a:rPr lang="en-US" dirty="0"/>
              <a:t> e </a:t>
            </a:r>
            <a:r>
              <a:rPr lang="en-US" dirty="0" err="1"/>
              <a:t>rrjeteve</a:t>
            </a:r>
            <a:endParaRPr lang="en-US" dirty="0"/>
          </a:p>
        </p:txBody>
      </p:sp>
      <p:pic>
        <p:nvPicPr>
          <p:cNvPr id="1026" name="Picture 2" descr="http://www.assignmenthelp.net/assignment_help/images/computer-networks-and-typ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0"/>
          <a:stretch/>
        </p:blipFill>
        <p:spPr bwMode="auto">
          <a:xfrm>
            <a:off x="3912574" y="3717033"/>
            <a:ext cx="5195929" cy="276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95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Kompjuterët</a:t>
            </a:r>
            <a:r>
              <a:rPr lang="en-US" dirty="0"/>
              <a:t> me </a:t>
            </a:r>
            <a:r>
              <a:rPr lang="en-US" dirty="0" err="1"/>
              <a:t>prioritet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njëjtë</a:t>
            </a:r>
            <a:r>
              <a:rPr lang="en-US" dirty="0"/>
              <a:t> </a:t>
            </a:r>
            <a:r>
              <a:rPr lang="en-US" dirty="0" err="1"/>
              <a:t>krijojnë</a:t>
            </a:r>
            <a:r>
              <a:rPr lang="en-US" dirty="0"/>
              <a:t> </a:t>
            </a:r>
            <a:r>
              <a:rPr lang="en-US" dirty="0" err="1"/>
              <a:t>rrjetet</a:t>
            </a:r>
            <a:r>
              <a:rPr lang="en-US" dirty="0"/>
              <a:t> peer to peer</a:t>
            </a:r>
          </a:p>
          <a:p>
            <a:r>
              <a:rPr lang="en-US" dirty="0" err="1"/>
              <a:t>Serverë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kompjuterët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kryejnë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funksione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përbashkëta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tëre</a:t>
            </a:r>
            <a:r>
              <a:rPr lang="en-US" dirty="0"/>
              <a:t> </a:t>
            </a:r>
            <a:r>
              <a:rPr lang="en-US" dirty="0" err="1"/>
              <a:t>rrjetin</a:t>
            </a:r>
            <a:endParaRPr lang="en-US" dirty="0"/>
          </a:p>
          <a:p>
            <a:pPr lvl="1"/>
            <a:r>
              <a:rPr lang="en-US" dirty="0" err="1"/>
              <a:t>serverët</a:t>
            </a:r>
            <a:r>
              <a:rPr lang="en-US" dirty="0"/>
              <a:t> e </a:t>
            </a:r>
            <a:r>
              <a:rPr lang="en-US" dirty="0" err="1"/>
              <a:t>fajllave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printerëve</a:t>
            </a:r>
            <a:r>
              <a:rPr lang="en-US" dirty="0"/>
              <a:t> </a:t>
            </a:r>
            <a:r>
              <a:rPr lang="en-US" dirty="0" err="1"/>
              <a:t>hasen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shpeshti</a:t>
            </a:r>
            <a:endParaRPr lang="en-US" dirty="0"/>
          </a:p>
          <a:p>
            <a:pPr lvl="1"/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funksionojnë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server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aplikacioneve</a:t>
            </a:r>
            <a:endParaRPr lang="en-US" dirty="0"/>
          </a:p>
          <a:p>
            <a:r>
              <a:rPr lang="en-US" dirty="0" err="1"/>
              <a:t>Kompjuterët</a:t>
            </a:r>
            <a:r>
              <a:rPr lang="en-US" dirty="0"/>
              <a:t> </a:t>
            </a:r>
            <a:r>
              <a:rPr lang="en-US" dirty="0" err="1"/>
              <a:t>tjerë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rrjet</a:t>
            </a:r>
            <a:r>
              <a:rPr lang="en-US" dirty="0"/>
              <a:t> </a:t>
            </a:r>
            <a:r>
              <a:rPr lang="en-US" dirty="0" err="1"/>
              <a:t>quhen</a:t>
            </a:r>
            <a:r>
              <a:rPr lang="en-US" dirty="0"/>
              <a:t> Workstation </a:t>
            </a:r>
            <a:r>
              <a:rPr lang="en-US" dirty="0" err="1"/>
              <a:t>ose</a:t>
            </a:r>
            <a:r>
              <a:rPr lang="en-US" dirty="0"/>
              <a:t> Client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Kompjuterët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rrjete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sgcdn.startech.com/005329/media/products/gallery_large/PCI150WN1X1.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967" y="3933056"/>
            <a:ext cx="2544217" cy="25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/>
              <a:t>harduerike</a:t>
            </a:r>
            <a:r>
              <a:rPr lang="en-US" dirty="0"/>
              <a:t>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shërben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kompjuterët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lidhen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rrjet</a:t>
            </a:r>
            <a:endParaRPr lang="en-US" dirty="0"/>
          </a:p>
          <a:p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pllakat</a:t>
            </a:r>
            <a:r>
              <a:rPr lang="en-US" dirty="0"/>
              <a:t> </a:t>
            </a:r>
            <a:r>
              <a:rPr lang="en-US" dirty="0" err="1"/>
              <a:t>moderne</a:t>
            </a:r>
            <a:r>
              <a:rPr lang="en-US" dirty="0"/>
              <a:t> </a:t>
            </a:r>
            <a:r>
              <a:rPr lang="en-US" dirty="0" err="1"/>
              <a:t>funksioni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kësaj</a:t>
            </a:r>
            <a:r>
              <a:rPr lang="en-US" dirty="0"/>
              <a:t> </a:t>
            </a:r>
            <a:r>
              <a:rPr lang="en-US" dirty="0" err="1"/>
              <a:t>kartele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integruar</a:t>
            </a:r>
            <a:endParaRPr lang="en-US" dirty="0"/>
          </a:p>
          <a:p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përgjegjës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Ethernet</a:t>
            </a:r>
          </a:p>
          <a:p>
            <a:r>
              <a:rPr lang="en-US" dirty="0" err="1"/>
              <a:t>Ky</a:t>
            </a:r>
            <a:r>
              <a:rPr lang="en-US" dirty="0"/>
              <a:t> standard </a:t>
            </a:r>
            <a:r>
              <a:rPr lang="en-US" dirty="0" err="1"/>
              <a:t>ofron</a:t>
            </a:r>
            <a:r>
              <a:rPr lang="en-US" dirty="0"/>
              <a:t> </a:t>
            </a:r>
            <a:r>
              <a:rPr lang="en-US" dirty="0" err="1"/>
              <a:t>shpejtësinë</a:t>
            </a:r>
            <a:r>
              <a:rPr lang="en-US" dirty="0"/>
              <a:t> e </a:t>
            </a:r>
            <a:r>
              <a:rPr lang="en-US" dirty="0" err="1"/>
              <a:t>transmetimit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10 Mbps, 100 Mbps </a:t>
            </a:r>
            <a:r>
              <a:rPr lang="en-US" dirty="0" err="1"/>
              <a:t>dhe</a:t>
            </a:r>
            <a:r>
              <a:rPr lang="en-US" dirty="0"/>
              <a:t> 1 </a:t>
            </a:r>
            <a:r>
              <a:rPr lang="en-US" dirty="0" err="1"/>
              <a:t>Gbps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Kartela</a:t>
            </a:r>
            <a:r>
              <a:rPr lang="en-US" dirty="0"/>
              <a:t> e </a:t>
            </a:r>
            <a:r>
              <a:rPr lang="en-US" dirty="0" err="1"/>
              <a:t>rrjetit</a:t>
            </a:r>
            <a:r>
              <a:rPr lang="en-US" dirty="0"/>
              <a:t> (NIC)</a:t>
            </a:r>
          </a:p>
        </p:txBody>
      </p:sp>
      <p:pic>
        <p:nvPicPr>
          <p:cNvPr id="3074" name="Picture 2" descr="http://images17.newegg.com/is/image/newegg/33-114-006-TS?$S640W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49829"/>
            <a:ext cx="3044891" cy="228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0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pajisje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paraqesin</a:t>
            </a:r>
            <a:r>
              <a:rPr lang="en-US" dirty="0"/>
              <a:t> </a:t>
            </a:r>
            <a:r>
              <a:rPr lang="en-US" dirty="0" err="1"/>
              <a:t>pikën</a:t>
            </a:r>
            <a:r>
              <a:rPr lang="en-US" dirty="0"/>
              <a:t> e </a:t>
            </a:r>
            <a:r>
              <a:rPr lang="en-US" dirty="0" err="1"/>
              <a:t>përqendrimit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kompjuterëve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rrjetë</a:t>
            </a:r>
            <a:endParaRPr lang="en-US" dirty="0"/>
          </a:p>
          <a:p>
            <a:r>
              <a:rPr lang="en-US" dirty="0" err="1"/>
              <a:t>Switchat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shkëmbimit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informacioneve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e </a:t>
            </a:r>
            <a:r>
              <a:rPr lang="en-US" dirty="0" err="1"/>
              <a:t>ngadalësojnë</a:t>
            </a:r>
            <a:r>
              <a:rPr lang="en-US" dirty="0"/>
              <a:t> </a:t>
            </a:r>
            <a:r>
              <a:rPr lang="en-US" dirty="0" err="1"/>
              <a:t>komunikimin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krijojnë</a:t>
            </a:r>
            <a:r>
              <a:rPr lang="en-US" dirty="0"/>
              <a:t> </a:t>
            </a:r>
            <a:r>
              <a:rPr lang="en-US" dirty="0" err="1"/>
              <a:t>komunikim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drejtpërdrejtë</a:t>
            </a:r>
            <a:endParaRPr lang="en-US" dirty="0"/>
          </a:p>
          <a:p>
            <a:r>
              <a:rPr lang="en-US" dirty="0" err="1"/>
              <a:t>Te</a:t>
            </a:r>
            <a:r>
              <a:rPr lang="en-US" dirty="0"/>
              <a:t> Hub-at </a:t>
            </a:r>
            <a:r>
              <a:rPr lang="en-US" dirty="0" err="1"/>
              <a:t>informacioni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dërguar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kompjuter</a:t>
            </a:r>
            <a:r>
              <a:rPr lang="en-US" dirty="0"/>
              <a:t> u </a:t>
            </a:r>
            <a:r>
              <a:rPr lang="en-US" dirty="0" err="1"/>
              <a:t>shkon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gjithë</a:t>
            </a:r>
            <a:r>
              <a:rPr lang="en-US" dirty="0"/>
              <a:t> </a:t>
            </a:r>
            <a:r>
              <a:rPr lang="en-US" dirty="0" err="1"/>
              <a:t>kompjuterëve</a:t>
            </a:r>
            <a:endParaRPr lang="en-US" dirty="0"/>
          </a:p>
          <a:p>
            <a:r>
              <a:rPr lang="en-US" dirty="0"/>
              <a:t>Hub-at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ngadalshëm</a:t>
            </a:r>
            <a:r>
              <a:rPr lang="en-US" dirty="0"/>
              <a:t> se Switch-at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Switch-at </a:t>
            </a:r>
            <a:r>
              <a:rPr lang="en-US" dirty="0" err="1"/>
              <a:t>dhe</a:t>
            </a:r>
            <a:r>
              <a:rPr lang="en-US" dirty="0"/>
              <a:t> Hub-at</a:t>
            </a:r>
          </a:p>
        </p:txBody>
      </p:sp>
      <p:pic>
        <p:nvPicPr>
          <p:cNvPr id="4098" name="Picture 2" descr="https://www.computeralliance.com.au/InventoryImages/3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736" y="5085184"/>
            <a:ext cx="38100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hub networ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02942"/>
            <a:ext cx="2930439" cy="137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56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Kablli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shpeshti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përdoret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lidhje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kompjuterit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switchit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UTP-ja</a:t>
            </a:r>
            <a:endParaRPr lang="en-US" dirty="0"/>
          </a:p>
          <a:p>
            <a:pPr lvl="1"/>
            <a:r>
              <a:rPr lang="en-US" dirty="0"/>
              <a:t>me </a:t>
            </a:r>
            <a:r>
              <a:rPr lang="en-US" dirty="0" err="1"/>
              <a:t>konektor</a:t>
            </a:r>
            <a:r>
              <a:rPr lang="en-US" dirty="0"/>
              <a:t> RJ-45</a:t>
            </a:r>
          </a:p>
          <a:p>
            <a:r>
              <a:rPr lang="en-US" dirty="0" err="1"/>
              <a:t>Llojet</a:t>
            </a:r>
            <a:r>
              <a:rPr lang="en-US" dirty="0"/>
              <a:t> e </a:t>
            </a:r>
            <a:r>
              <a:rPr lang="en-US" dirty="0" err="1"/>
              <a:t>topologjive</a:t>
            </a:r>
            <a:endParaRPr lang="en-US" dirty="0"/>
          </a:p>
          <a:p>
            <a:pPr lvl="1"/>
            <a:r>
              <a:rPr lang="en-US" dirty="0" err="1"/>
              <a:t>Ylli</a:t>
            </a:r>
            <a:r>
              <a:rPr lang="en-US" dirty="0"/>
              <a:t> - me switch </a:t>
            </a:r>
            <a:r>
              <a:rPr lang="en-US" dirty="0" err="1"/>
              <a:t>apo</a:t>
            </a:r>
            <a:r>
              <a:rPr lang="en-US" dirty="0"/>
              <a:t> hub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mes</a:t>
            </a:r>
            <a:endParaRPr lang="en-US" dirty="0"/>
          </a:p>
          <a:p>
            <a:pPr lvl="1"/>
            <a:r>
              <a:rPr lang="en-US" dirty="0" err="1"/>
              <a:t>Unazë</a:t>
            </a:r>
            <a:endParaRPr lang="en-US" dirty="0"/>
          </a:p>
          <a:p>
            <a:pPr lvl="1"/>
            <a:r>
              <a:rPr lang="en-US" dirty="0"/>
              <a:t>Bus</a:t>
            </a:r>
          </a:p>
          <a:p>
            <a:pPr lvl="1"/>
            <a:r>
              <a:rPr lang="en-US" dirty="0"/>
              <a:t>Mesh </a:t>
            </a:r>
            <a:r>
              <a:rPr lang="en-US" dirty="0" err="1"/>
              <a:t>etj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Kabllot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topologjitë</a:t>
            </a:r>
            <a:endParaRPr lang="en-US" dirty="0"/>
          </a:p>
        </p:txBody>
      </p:sp>
      <p:pic>
        <p:nvPicPr>
          <p:cNvPr id="2050" name="Picture 2" descr="https://www.kullabs.com/uploads/Notes/AmFzCK9fuJHjeRh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78669"/>
            <a:ext cx="5050532" cy="303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54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Rregullat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përcaktojnë</a:t>
            </a:r>
            <a:r>
              <a:rPr lang="en-US" dirty="0"/>
              <a:t> </a:t>
            </a:r>
            <a:r>
              <a:rPr lang="en-US" dirty="0" err="1"/>
              <a:t>mënyrën</a:t>
            </a:r>
            <a:r>
              <a:rPr lang="en-US" dirty="0"/>
              <a:t> e </a:t>
            </a:r>
            <a:r>
              <a:rPr lang="en-US" dirty="0" err="1"/>
              <a:t>komunikimit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kompjuterëve</a:t>
            </a:r>
            <a:r>
              <a:rPr lang="en-US" dirty="0"/>
              <a:t>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veti</a:t>
            </a:r>
            <a:r>
              <a:rPr lang="en-US" dirty="0"/>
              <a:t> </a:t>
            </a:r>
            <a:r>
              <a:rPr lang="en-US" dirty="0" err="1"/>
              <a:t>quhen</a:t>
            </a:r>
            <a:r>
              <a:rPr lang="en-US" dirty="0"/>
              <a:t> </a:t>
            </a:r>
            <a:r>
              <a:rPr lang="en-US" dirty="0" err="1"/>
              <a:t>protokolle</a:t>
            </a:r>
            <a:endParaRPr lang="en-US" dirty="0"/>
          </a:p>
          <a:p>
            <a:r>
              <a:rPr lang="en-US" dirty="0"/>
              <a:t>Kemi </a:t>
            </a:r>
            <a:r>
              <a:rPr lang="en-US" dirty="0" err="1"/>
              <a:t>protokolle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ndryshme</a:t>
            </a:r>
            <a:endParaRPr lang="en-US" dirty="0"/>
          </a:p>
          <a:p>
            <a:pPr lvl="1"/>
            <a:r>
              <a:rPr lang="en-US" dirty="0"/>
              <a:t>IP</a:t>
            </a:r>
          </a:p>
          <a:p>
            <a:pPr lvl="1"/>
            <a:r>
              <a:rPr lang="en-US" dirty="0"/>
              <a:t>FTP</a:t>
            </a:r>
          </a:p>
          <a:p>
            <a:pPr lvl="1"/>
            <a:r>
              <a:rPr lang="en-US" dirty="0"/>
              <a:t>SMTP</a:t>
            </a:r>
          </a:p>
          <a:p>
            <a:pPr lvl="1"/>
            <a:r>
              <a:rPr lang="en-US" dirty="0"/>
              <a:t>TCP</a:t>
            </a:r>
          </a:p>
          <a:p>
            <a:pPr lvl="1"/>
            <a:r>
              <a:rPr lang="en-US" dirty="0" err="1"/>
              <a:t>UDP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Protokollet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2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337</TotalTime>
  <Words>342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Concourse</vt:lpstr>
      <vt:lpstr>Rrjeti kompjuterik</vt:lpstr>
      <vt:lpstr>Fillimi</vt:lpstr>
      <vt:lpstr>PC - Personal Computer</vt:lpstr>
      <vt:lpstr>Llojet e rrjeteve</vt:lpstr>
      <vt:lpstr>Kompjuterët në rrjete</vt:lpstr>
      <vt:lpstr>Kartela e rrjetit (NIC)</vt:lpstr>
      <vt:lpstr>Switch-at dhe Hub-at</vt:lpstr>
      <vt:lpstr>Kabllot dhe topologjitë</vt:lpstr>
      <vt:lpstr>Protokollet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Konceptet Themelore</dc:title>
  <dc:creator>Blerandi</dc:creator>
  <cp:lastModifiedBy>Blerand Koshi</cp:lastModifiedBy>
  <cp:revision>69</cp:revision>
  <dcterms:created xsi:type="dcterms:W3CDTF">2016-08-30T18:56:28Z</dcterms:created>
  <dcterms:modified xsi:type="dcterms:W3CDTF">2023-01-29T12:38:17Z</dcterms:modified>
</cp:coreProperties>
</file>