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1158" y="6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CEF4B-4D28-4868-8FB0-B97EF3C5BC92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24FC07-CE26-4131-99F5-FB2832143E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916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4E228A7-4681-43F7-BC59-2455DC1C0FE4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929F659-01A3-4A26-9454-A4DBA82B702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2" descr="http://www.alg-prizren.com/englisch/pics/header_girls.gif"/>
          <p:cNvPicPr>
            <a:picLocks noChangeAspect="1" noChangeArrowheads="1"/>
          </p:cNvPicPr>
          <p:nvPr userDrawn="1"/>
        </p:nvPicPr>
        <p:blipFill>
          <a:blip r:embed="rId3"/>
          <a:srcRect r="86647"/>
          <a:stretch>
            <a:fillRect/>
          </a:stretch>
        </p:blipFill>
        <p:spPr bwMode="auto">
          <a:xfrm>
            <a:off x="7870847" y="0"/>
            <a:ext cx="1273153" cy="1228726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E228A7-4681-43F7-BC59-2455DC1C0FE4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9F659-01A3-4A26-9454-A4DBA82B7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E228A7-4681-43F7-BC59-2455DC1C0FE4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9F659-01A3-4A26-9454-A4DBA82B7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E228A7-4681-43F7-BC59-2455DC1C0FE4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9F659-01A3-4A26-9454-A4DBA82B70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pic>
        <p:nvPicPr>
          <p:cNvPr id="8" name="Picture 2" descr="http://www.alg-prizren.com/englisch/pics/header_girls.gif"/>
          <p:cNvPicPr>
            <a:picLocks noChangeAspect="1" noChangeArrowheads="1"/>
          </p:cNvPicPr>
          <p:nvPr userDrawn="1"/>
        </p:nvPicPr>
        <p:blipFill>
          <a:blip r:embed="rId2"/>
          <a:srcRect r="86647"/>
          <a:stretch>
            <a:fillRect/>
          </a:stretch>
        </p:blipFill>
        <p:spPr bwMode="auto">
          <a:xfrm>
            <a:off x="7870847" y="0"/>
            <a:ext cx="1273153" cy="1228726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E228A7-4681-43F7-BC59-2455DC1C0FE4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9F659-01A3-4A26-9454-A4DBA82B70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E228A7-4681-43F7-BC59-2455DC1C0FE4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9F659-01A3-4A26-9454-A4DBA82B70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E228A7-4681-43F7-BC59-2455DC1C0FE4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9F659-01A3-4A26-9454-A4DBA82B7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E228A7-4681-43F7-BC59-2455DC1C0FE4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9F659-01A3-4A26-9454-A4DBA82B70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E228A7-4681-43F7-BC59-2455DC1C0FE4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9F659-01A3-4A26-9454-A4DBA82B7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4E228A7-4681-43F7-BC59-2455DC1C0FE4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9F659-01A3-4A26-9454-A4DBA82B7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4E228A7-4681-43F7-BC59-2455DC1C0FE4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929F659-01A3-4A26-9454-A4DBA82B70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4E228A7-4681-43F7-BC59-2455DC1C0FE4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929F659-01A3-4A26-9454-A4DBA82B702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2" descr="http://www.alg-prizren.com/englisch/pics/header_girls.gif"/>
          <p:cNvPicPr>
            <a:picLocks noChangeAspect="1" noChangeArrowheads="1"/>
          </p:cNvPicPr>
          <p:nvPr userDrawn="1"/>
        </p:nvPicPr>
        <p:blipFill>
          <a:blip r:embed="rId14"/>
          <a:srcRect r="86647"/>
          <a:stretch>
            <a:fillRect/>
          </a:stretch>
        </p:blipFill>
        <p:spPr bwMode="auto">
          <a:xfrm>
            <a:off x="7870847" y="0"/>
            <a:ext cx="1273153" cy="1228726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Web </a:t>
            </a:r>
            <a:r>
              <a:rPr lang="en-US" dirty="0" err="1" smtClean="0"/>
              <a:t>sajtet</a:t>
            </a:r>
            <a:r>
              <a:rPr lang="en-US" dirty="0" smtClean="0"/>
              <a:t> e </a:t>
            </a:r>
            <a:r>
              <a:rPr lang="en-US" dirty="0" err="1" smtClean="0"/>
              <a:t>sigurta</a:t>
            </a:r>
            <a:r>
              <a:rPr lang="en-US" dirty="0" smtClean="0"/>
              <a:t> https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TIK 11 – Prof. </a:t>
            </a:r>
            <a:r>
              <a:rPr lang="en-US" err="1" smtClean="0"/>
              <a:t>Blerand</a:t>
            </a:r>
            <a:r>
              <a:rPr lang="en-US" smtClean="0"/>
              <a:t> </a:t>
            </a:r>
            <a:r>
              <a:rPr lang="en-US" err="1" smtClean="0"/>
              <a:t>Koshi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Gjatë</a:t>
            </a:r>
            <a:r>
              <a:rPr lang="en-US" dirty="0" smtClean="0"/>
              <a:t> </a:t>
            </a:r>
            <a:r>
              <a:rPr lang="en-US" dirty="0" err="1" smtClean="0"/>
              <a:t>leximit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webfaqeve</a:t>
            </a:r>
            <a:r>
              <a:rPr lang="en-US" dirty="0" smtClean="0"/>
              <a:t> ne </a:t>
            </a:r>
            <a:r>
              <a:rPr lang="en-US" dirty="0" err="1" smtClean="0"/>
              <a:t>dërgojmë</a:t>
            </a:r>
            <a:r>
              <a:rPr lang="en-US" dirty="0" smtClean="0"/>
              <a:t> </a:t>
            </a:r>
            <a:r>
              <a:rPr lang="en-US" dirty="0" err="1" smtClean="0"/>
              <a:t>informata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shumë</a:t>
            </a:r>
            <a:r>
              <a:rPr lang="en-US" dirty="0" smtClean="0"/>
              <a:t> </a:t>
            </a:r>
            <a:r>
              <a:rPr lang="en-US" dirty="0" err="1" smtClean="0"/>
              <a:t>kompjuter</a:t>
            </a:r>
            <a:endParaRPr lang="en-US" dirty="0" smtClean="0"/>
          </a:p>
          <a:p>
            <a:r>
              <a:rPr lang="en-US" dirty="0" err="1" smtClean="0"/>
              <a:t>Ani</a:t>
            </a:r>
            <a:r>
              <a:rPr lang="en-US" dirty="0" smtClean="0"/>
              <a:t> </a:t>
            </a:r>
            <a:r>
              <a:rPr lang="en-US" dirty="0" err="1" smtClean="0"/>
              <a:t>çka</a:t>
            </a:r>
            <a:r>
              <a:rPr lang="en-US" dirty="0" smtClean="0"/>
              <a:t>?!</a:t>
            </a:r>
          </a:p>
          <a:p>
            <a:pPr lvl="1"/>
            <a:r>
              <a:rPr lang="en-US" dirty="0" err="1" smtClean="0"/>
              <a:t>informatat</a:t>
            </a:r>
            <a:r>
              <a:rPr lang="en-US" dirty="0" smtClean="0"/>
              <a:t> </a:t>
            </a:r>
            <a:r>
              <a:rPr lang="en-US" dirty="0" err="1" smtClean="0"/>
              <a:t>konfidenciale</a:t>
            </a:r>
            <a:r>
              <a:rPr lang="en-US" dirty="0" smtClean="0"/>
              <a:t> </a:t>
            </a:r>
            <a:r>
              <a:rPr lang="en-US" dirty="0" err="1" smtClean="0"/>
              <a:t>s'do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donim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shohin</a:t>
            </a:r>
            <a:endParaRPr lang="en-US" dirty="0"/>
          </a:p>
          <a:p>
            <a:r>
              <a:rPr lang="en-US" i="1" dirty="0" err="1" smtClean="0"/>
              <a:t>Tracert</a:t>
            </a:r>
            <a:r>
              <a:rPr lang="en-US" i="1" dirty="0" smtClean="0"/>
              <a:t> </a:t>
            </a:r>
            <a:r>
              <a:rPr lang="en-US" dirty="0" err="1" smtClean="0"/>
              <a:t>komanda</a:t>
            </a:r>
            <a:endParaRPr lang="en-US" dirty="0" smtClean="0"/>
          </a:p>
          <a:p>
            <a:endParaRPr lang="en-US" i="1" dirty="0" smtClean="0"/>
          </a:p>
          <a:p>
            <a:endParaRPr lang="en-US" dirty="0" smtClean="0"/>
          </a:p>
          <a:p>
            <a:endParaRPr lang="en-US" i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</a:t>
            </a:r>
            <a:r>
              <a:rPr lang="en-US" dirty="0" err="1" smtClean="0"/>
              <a:t>sajtet</a:t>
            </a:r>
            <a:r>
              <a:rPr lang="en-US" dirty="0" smtClean="0"/>
              <a:t> e </a:t>
            </a:r>
            <a:r>
              <a:rPr lang="en-US" dirty="0" err="1" smtClean="0"/>
              <a:t>sigurta</a:t>
            </a:r>
            <a:r>
              <a:rPr lang="en-US" dirty="0" smtClean="0"/>
              <a:t> https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3973" t="22596" r="34052" b="37715"/>
          <a:stretch/>
        </p:blipFill>
        <p:spPr>
          <a:xfrm>
            <a:off x="2328371" y="3645024"/>
            <a:ext cx="6784614" cy="3238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2045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Informatat</a:t>
            </a:r>
            <a:r>
              <a:rPr lang="en-US" dirty="0" smtClean="0"/>
              <a:t> sensitive </a:t>
            </a:r>
            <a:r>
              <a:rPr lang="en-US" dirty="0" err="1" smtClean="0"/>
              <a:t>paraprakisht</a:t>
            </a:r>
            <a:r>
              <a:rPr lang="en-US" dirty="0" smtClean="0"/>
              <a:t> </a:t>
            </a:r>
            <a:r>
              <a:rPr lang="en-US" dirty="0" err="1" smtClean="0"/>
              <a:t>duhet</a:t>
            </a:r>
            <a:r>
              <a:rPr lang="en-US" dirty="0" smtClean="0"/>
              <a:t> </a:t>
            </a:r>
            <a:r>
              <a:rPr lang="en-US" dirty="0" err="1" smtClean="0"/>
              <a:t>shifruar</a:t>
            </a:r>
            <a:endParaRPr lang="en-US" dirty="0" smtClean="0"/>
          </a:p>
          <a:p>
            <a:r>
              <a:rPr lang="en-US" dirty="0" err="1" smtClean="0"/>
              <a:t>SSL</a:t>
            </a:r>
            <a:r>
              <a:rPr lang="en-US" dirty="0" smtClean="0"/>
              <a:t> (Secure Socket Layer)</a:t>
            </a:r>
          </a:p>
          <a:p>
            <a:pPr lvl="1"/>
            <a:r>
              <a:rPr lang="en-US" dirty="0" err="1" smtClean="0"/>
              <a:t>paraqet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kompleks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shkëmbimit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çelësave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mes</a:t>
            </a:r>
            <a:r>
              <a:rPr lang="en-US" dirty="0" smtClean="0"/>
              <a:t> </a:t>
            </a:r>
            <a:r>
              <a:rPr lang="en-US" dirty="0" err="1" smtClean="0"/>
              <a:t>browserit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serverit</a:t>
            </a:r>
            <a:endParaRPr lang="en-US" dirty="0" smtClean="0"/>
          </a:p>
          <a:p>
            <a:r>
              <a:rPr lang="en-US" dirty="0" smtClean="0"/>
              <a:t>Web </a:t>
            </a:r>
            <a:r>
              <a:rPr lang="en-US" dirty="0" err="1" smtClean="0"/>
              <a:t>faqet</a:t>
            </a:r>
            <a:r>
              <a:rPr lang="en-US" dirty="0" smtClean="0"/>
              <a:t> e </a:t>
            </a:r>
            <a:r>
              <a:rPr lang="en-US" dirty="0" err="1" smtClean="0"/>
              <a:t>sigurta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dalloni</a:t>
            </a:r>
            <a:r>
              <a:rPr lang="en-US" dirty="0" smtClean="0"/>
              <a:t> </a:t>
            </a:r>
            <a:r>
              <a:rPr lang="en-US" dirty="0" err="1" smtClean="0"/>
              <a:t>përmes</a:t>
            </a:r>
            <a:r>
              <a:rPr lang="en-US" dirty="0" smtClean="0"/>
              <a:t> </a:t>
            </a:r>
            <a:r>
              <a:rPr lang="en-US" dirty="0" err="1" smtClean="0"/>
              <a:t>protokolit</a:t>
            </a:r>
            <a:r>
              <a:rPr lang="en-US" dirty="0" smtClean="0"/>
              <a:t> </a:t>
            </a:r>
            <a:r>
              <a:rPr lang="en-US" b="1" dirty="0" smtClean="0"/>
              <a:t>https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shenjës</a:t>
            </a:r>
            <a:r>
              <a:rPr lang="en-US" dirty="0" smtClean="0"/>
              <a:t> </a:t>
            </a:r>
            <a:r>
              <a:rPr lang="en-US" dirty="0" err="1" smtClean="0"/>
              <a:t>së</a:t>
            </a:r>
            <a:r>
              <a:rPr lang="en-US" dirty="0" smtClean="0"/>
              <a:t> </a:t>
            </a:r>
            <a:r>
              <a:rPr lang="en-US" dirty="0" err="1" smtClean="0"/>
              <a:t>drynit</a:t>
            </a:r>
            <a:endParaRPr lang="en-US" dirty="0" smtClean="0"/>
          </a:p>
          <a:p>
            <a:endParaRPr lang="en-US" i="1" dirty="0" smtClean="0"/>
          </a:p>
          <a:p>
            <a:endParaRPr lang="en-US" dirty="0" smtClean="0"/>
          </a:p>
          <a:p>
            <a:endParaRPr lang="en-US" i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</a:t>
            </a:r>
            <a:r>
              <a:rPr lang="en-US" dirty="0" err="1" smtClean="0"/>
              <a:t>sajtet</a:t>
            </a:r>
            <a:r>
              <a:rPr lang="en-US" dirty="0" smtClean="0"/>
              <a:t> e </a:t>
            </a:r>
            <a:r>
              <a:rPr lang="en-US" dirty="0" err="1" smtClean="0"/>
              <a:t>sigurta</a:t>
            </a:r>
            <a:r>
              <a:rPr lang="en-US" dirty="0" smtClean="0"/>
              <a:t> https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r="7476" b="27320"/>
          <a:stretch/>
        </p:blipFill>
        <p:spPr>
          <a:xfrm>
            <a:off x="4344144" y="4501514"/>
            <a:ext cx="4799856" cy="2356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2270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Krimi</a:t>
            </a:r>
            <a:r>
              <a:rPr lang="en-US" dirty="0" smtClean="0"/>
              <a:t> </a:t>
            </a:r>
            <a:r>
              <a:rPr lang="en-US" dirty="0" err="1" smtClean="0"/>
              <a:t>përmes</a:t>
            </a:r>
            <a:r>
              <a:rPr lang="en-US" dirty="0" smtClean="0"/>
              <a:t> </a:t>
            </a:r>
            <a:r>
              <a:rPr lang="en-US" dirty="0" err="1" smtClean="0"/>
              <a:t>internetit</a:t>
            </a:r>
            <a:r>
              <a:rPr lang="en-US" dirty="0" smtClean="0"/>
              <a:t> (cybercrime) 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marr</a:t>
            </a:r>
            <a:r>
              <a:rPr lang="en-US" dirty="0" smtClean="0"/>
              <a:t> </a:t>
            </a:r>
            <a:r>
              <a:rPr lang="en-US" dirty="0" err="1" smtClean="0"/>
              <a:t>përmasa</a:t>
            </a:r>
            <a:r>
              <a:rPr lang="en-US" dirty="0" smtClean="0"/>
              <a:t> </a:t>
            </a:r>
            <a:r>
              <a:rPr lang="en-US" dirty="0" err="1" smtClean="0"/>
              <a:t>brengosëse</a:t>
            </a:r>
            <a:endParaRPr lang="en-US" dirty="0" smtClean="0"/>
          </a:p>
          <a:p>
            <a:r>
              <a:rPr lang="en-US" dirty="0" smtClean="0"/>
              <a:t>Format </a:t>
            </a:r>
            <a:r>
              <a:rPr lang="en-US" dirty="0" err="1" smtClean="0"/>
              <a:t>më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shpeshta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internet-</a:t>
            </a:r>
            <a:r>
              <a:rPr lang="en-US" dirty="0" err="1" smtClean="0"/>
              <a:t>krimit</a:t>
            </a:r>
            <a:r>
              <a:rPr lang="en-US" dirty="0" smtClean="0"/>
              <a:t> </a:t>
            </a:r>
            <a:r>
              <a:rPr lang="en-US" dirty="0" err="1" smtClean="0"/>
              <a:t>janë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vjedhja</a:t>
            </a:r>
            <a:r>
              <a:rPr lang="en-US" dirty="0" smtClean="0"/>
              <a:t> e </a:t>
            </a:r>
            <a:r>
              <a:rPr lang="en-US" dirty="0" err="1" smtClean="0"/>
              <a:t>identitetit</a:t>
            </a:r>
            <a:endParaRPr lang="en-US" dirty="0" smtClean="0"/>
          </a:p>
          <a:p>
            <a:pPr lvl="1"/>
            <a:r>
              <a:rPr lang="en-US" dirty="0" err="1" smtClean="0"/>
              <a:t>mashtrimi</a:t>
            </a:r>
            <a:endParaRPr lang="en-US" dirty="0" smtClean="0"/>
          </a:p>
          <a:p>
            <a:pPr lvl="1"/>
            <a:r>
              <a:rPr lang="en-US" dirty="0" err="1" smtClean="0"/>
              <a:t>spiunimi</a:t>
            </a:r>
            <a:r>
              <a:rPr lang="en-US" dirty="0" smtClean="0"/>
              <a:t> </a:t>
            </a:r>
            <a:r>
              <a:rPr lang="en-US" dirty="0" err="1" smtClean="0"/>
              <a:t>etj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Realizimi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tyre</a:t>
            </a:r>
            <a:r>
              <a:rPr lang="en-US" dirty="0" smtClean="0"/>
              <a:t> </a:t>
            </a:r>
            <a:r>
              <a:rPr lang="en-US" dirty="0" err="1" smtClean="0"/>
              <a:t>bëhet</a:t>
            </a:r>
            <a:r>
              <a:rPr lang="en-US" dirty="0" smtClean="0"/>
              <a:t> </a:t>
            </a:r>
            <a:r>
              <a:rPr lang="en-US" dirty="0" err="1" smtClean="0"/>
              <a:t>përmes</a:t>
            </a: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 </a:t>
            </a:r>
            <a:r>
              <a:rPr lang="en-US" dirty="0" err="1" smtClean="0"/>
              <a:t>virusëve</a:t>
            </a:r>
            <a:r>
              <a:rPr lang="en-US" dirty="0" smtClean="0"/>
              <a:t>, </a:t>
            </a:r>
            <a:r>
              <a:rPr lang="en-US" dirty="0" err="1" smtClean="0"/>
              <a:t>trojanëve</a:t>
            </a:r>
            <a:r>
              <a:rPr lang="en-US" dirty="0" smtClean="0"/>
              <a:t>, </a:t>
            </a:r>
            <a:r>
              <a:rPr lang="en-US" dirty="0" err="1" smtClean="0"/>
              <a:t>etj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Kërcënimet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interneti</a:t>
            </a:r>
            <a:endParaRPr lang="en-US" dirty="0"/>
          </a:p>
        </p:txBody>
      </p:sp>
      <p:pic>
        <p:nvPicPr>
          <p:cNvPr id="1032" name="Picture 8" descr="Image result for cybercrim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9846" y="4424254"/>
            <a:ext cx="3282001" cy="2461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5673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Virusët</a:t>
            </a:r>
            <a:r>
              <a:rPr lang="en-US" dirty="0" smtClean="0"/>
              <a:t> </a:t>
            </a:r>
            <a:r>
              <a:rPr lang="en-US" dirty="0" err="1" smtClean="0"/>
              <a:t>janë</a:t>
            </a:r>
            <a:r>
              <a:rPr lang="en-US" dirty="0" smtClean="0"/>
              <a:t> </a:t>
            </a:r>
            <a:r>
              <a:rPr lang="en-US" dirty="0" err="1" smtClean="0"/>
              <a:t>programe</a:t>
            </a:r>
            <a:r>
              <a:rPr lang="en-US" dirty="0" smtClean="0"/>
              <a:t> </a:t>
            </a:r>
            <a:r>
              <a:rPr lang="en-US" dirty="0" err="1" smtClean="0"/>
              <a:t>kompjuterike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cilët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shumohen</a:t>
            </a:r>
            <a:r>
              <a:rPr lang="en-US" dirty="0" smtClean="0"/>
              <a:t> </a:t>
            </a:r>
            <a:r>
              <a:rPr lang="en-US" dirty="0" err="1" smtClean="0"/>
              <a:t>vetvetiu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infektojnë</a:t>
            </a:r>
            <a:r>
              <a:rPr lang="en-US" dirty="0" smtClean="0"/>
              <a:t> </a:t>
            </a:r>
            <a:r>
              <a:rPr lang="en-US" dirty="0" err="1" smtClean="0"/>
              <a:t>kompjuterët</a:t>
            </a:r>
            <a:endParaRPr lang="en-US" dirty="0" smtClean="0"/>
          </a:p>
          <a:p>
            <a:pPr lvl="1"/>
            <a:r>
              <a:rPr lang="en-US" dirty="0" err="1" smtClean="0"/>
              <a:t>shpërndahen</a:t>
            </a:r>
            <a:r>
              <a:rPr lang="en-US" dirty="0" smtClean="0"/>
              <a:t> </a:t>
            </a:r>
            <a:r>
              <a:rPr lang="en-US" dirty="0" err="1" smtClean="0"/>
              <a:t>përmes</a:t>
            </a:r>
            <a:r>
              <a:rPr lang="en-US" dirty="0" smtClean="0"/>
              <a:t> </a:t>
            </a:r>
            <a:r>
              <a:rPr lang="en-US" dirty="0" err="1" smtClean="0"/>
              <a:t>internetit</a:t>
            </a:r>
            <a:r>
              <a:rPr lang="en-US" dirty="0" smtClean="0"/>
              <a:t>, Flash </a:t>
            </a:r>
            <a:r>
              <a:rPr lang="en-US" dirty="0" err="1" smtClean="0"/>
              <a:t>disqeve</a:t>
            </a:r>
            <a:r>
              <a:rPr lang="en-US" dirty="0" smtClean="0"/>
              <a:t>, CD </a:t>
            </a:r>
            <a:r>
              <a:rPr lang="en-US" dirty="0" err="1" smtClean="0"/>
              <a:t>apo</a:t>
            </a:r>
            <a:r>
              <a:rPr lang="en-US" dirty="0" smtClean="0"/>
              <a:t> </a:t>
            </a:r>
            <a:r>
              <a:rPr lang="en-US" dirty="0" err="1" smtClean="0"/>
              <a:t>rrjetit</a:t>
            </a:r>
            <a:endParaRPr lang="en-US" dirty="0" smtClean="0"/>
          </a:p>
          <a:p>
            <a:r>
              <a:rPr lang="en-US" dirty="0" smtClean="0"/>
              <a:t>Malware </a:t>
            </a:r>
            <a:r>
              <a:rPr lang="en-US" dirty="0" err="1" smtClean="0"/>
              <a:t>paraqesin</a:t>
            </a:r>
            <a:r>
              <a:rPr lang="en-US" dirty="0" smtClean="0"/>
              <a:t> software </a:t>
            </a:r>
            <a:r>
              <a:rPr lang="en-US" dirty="0" err="1" smtClean="0"/>
              <a:t>keqdashës</a:t>
            </a:r>
            <a:endParaRPr lang="en-US" dirty="0" smtClean="0"/>
          </a:p>
          <a:p>
            <a:pPr lvl="1"/>
            <a:r>
              <a:rPr lang="en-US" dirty="0" err="1" smtClean="0"/>
              <a:t>Krimbat</a:t>
            </a:r>
            <a:r>
              <a:rPr lang="en-US" dirty="0" smtClean="0"/>
              <a:t> (Worm) </a:t>
            </a:r>
            <a:r>
              <a:rPr lang="en-US" dirty="0" err="1" smtClean="0"/>
              <a:t>përdorin</a:t>
            </a:r>
            <a:r>
              <a:rPr lang="en-US" dirty="0" smtClean="0"/>
              <a:t> </a:t>
            </a:r>
            <a:r>
              <a:rPr lang="en-US" dirty="0" err="1" smtClean="0"/>
              <a:t>rrjetin</a:t>
            </a:r>
            <a:r>
              <a:rPr lang="en-US" dirty="0" smtClean="0"/>
              <a:t> </a:t>
            </a:r>
            <a:r>
              <a:rPr lang="en-US" dirty="0" err="1" smtClean="0"/>
              <a:t>kompjuterik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dërguar</a:t>
            </a:r>
            <a:r>
              <a:rPr lang="en-US" dirty="0" smtClean="0"/>
              <a:t> kopje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vetvetes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kompjuter</a:t>
            </a:r>
            <a:r>
              <a:rPr lang="en-US" dirty="0" smtClean="0"/>
              <a:t> </a:t>
            </a:r>
            <a:r>
              <a:rPr lang="en-US" dirty="0" err="1" smtClean="0"/>
              <a:t>tjerë</a:t>
            </a:r>
            <a:endParaRPr lang="en-US" dirty="0" smtClean="0"/>
          </a:p>
          <a:p>
            <a:pPr lvl="1"/>
            <a:r>
              <a:rPr lang="en-US" dirty="0" smtClean="0"/>
              <a:t>Trojan-</a:t>
            </a:r>
            <a:r>
              <a:rPr lang="en-US" dirty="0" err="1" smtClean="0"/>
              <a:t>ët</a:t>
            </a:r>
            <a:r>
              <a:rPr lang="en-US" dirty="0" smtClean="0"/>
              <a:t> </a:t>
            </a:r>
            <a:r>
              <a:rPr lang="en-US" dirty="0" err="1" smtClean="0"/>
              <a:t>janë</a:t>
            </a:r>
            <a:r>
              <a:rPr lang="en-US" dirty="0" smtClean="0"/>
              <a:t> </a:t>
            </a:r>
            <a:r>
              <a:rPr lang="en-US" dirty="0" err="1" smtClean="0"/>
              <a:t>dizajnuar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t'u</a:t>
            </a:r>
            <a:r>
              <a:rPr lang="en-US" dirty="0" smtClean="0"/>
              <a:t> </a:t>
            </a:r>
            <a:r>
              <a:rPr lang="en-US" dirty="0" err="1" smtClean="0"/>
              <a:t>lejuar</a:t>
            </a:r>
            <a:r>
              <a:rPr lang="en-US" dirty="0" smtClean="0"/>
              <a:t> </a:t>
            </a:r>
            <a:r>
              <a:rPr lang="en-US" dirty="0" err="1" smtClean="0"/>
              <a:t>hakerëve</a:t>
            </a:r>
            <a:r>
              <a:rPr lang="en-US" dirty="0" smtClean="0"/>
              <a:t> </a:t>
            </a:r>
            <a:r>
              <a:rPr lang="en-US" dirty="0" err="1" smtClean="0"/>
              <a:t>qasja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distanca</a:t>
            </a:r>
            <a:endParaRPr lang="en-US" dirty="0" smtClean="0"/>
          </a:p>
          <a:p>
            <a:pPr lvl="1"/>
            <a:r>
              <a:rPr lang="en-US" dirty="0" smtClean="0"/>
              <a:t>Spyware </a:t>
            </a:r>
            <a:r>
              <a:rPr lang="en-US" dirty="0" err="1" smtClean="0"/>
              <a:t>janë</a:t>
            </a:r>
            <a:r>
              <a:rPr lang="en-US" dirty="0" smtClean="0"/>
              <a:t> software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instalohen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PC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qëllime</a:t>
            </a:r>
            <a:r>
              <a:rPr lang="en-US" dirty="0" smtClean="0"/>
              <a:t> </a:t>
            </a:r>
            <a:r>
              <a:rPr lang="en-US" dirty="0" err="1" smtClean="0"/>
              <a:t>spiunazhi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Kërcënimet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interneti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341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Image result for difference between malware and viru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74637"/>
            <a:ext cx="5796343" cy="5796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032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Janë</a:t>
            </a:r>
            <a:r>
              <a:rPr lang="en-US" dirty="0" smtClean="0"/>
              <a:t> </a:t>
            </a:r>
            <a:r>
              <a:rPr lang="en-US" dirty="0" err="1" smtClean="0"/>
              <a:t>formë</a:t>
            </a:r>
            <a:r>
              <a:rPr lang="en-US" dirty="0" smtClean="0"/>
              <a:t> </a:t>
            </a:r>
            <a:r>
              <a:rPr lang="en-US" dirty="0" err="1" smtClean="0"/>
              <a:t>tjetër</a:t>
            </a:r>
            <a:r>
              <a:rPr lang="en-US" dirty="0" smtClean="0"/>
              <a:t> e </a:t>
            </a:r>
            <a:r>
              <a:rPr lang="en-US" dirty="0" err="1" smtClean="0"/>
              <a:t>keqpërdorimit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internetit</a:t>
            </a:r>
            <a:endParaRPr lang="en-US" dirty="0" smtClean="0"/>
          </a:p>
          <a:p>
            <a:r>
              <a:rPr lang="en-US" dirty="0" err="1" smtClean="0"/>
              <a:t>Ngacmimet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jenë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dërgimi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e-</a:t>
            </a:r>
            <a:r>
              <a:rPr lang="en-US" dirty="0" err="1" smtClean="0"/>
              <a:t>mailave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padëshirueshëm</a:t>
            </a:r>
            <a:r>
              <a:rPr lang="en-US" dirty="0" smtClean="0"/>
              <a:t> me </a:t>
            </a:r>
            <a:r>
              <a:rPr lang="en-US" dirty="0" err="1" smtClean="0"/>
              <a:t>përmbajtje</a:t>
            </a:r>
            <a:r>
              <a:rPr lang="en-US" dirty="0" smtClean="0"/>
              <a:t> </a:t>
            </a:r>
            <a:r>
              <a:rPr lang="en-US" dirty="0" err="1" smtClean="0"/>
              <a:t>kërcënuese</a:t>
            </a:r>
            <a:r>
              <a:rPr lang="en-US" dirty="0" smtClean="0"/>
              <a:t>, tone </a:t>
            </a:r>
            <a:r>
              <a:rPr lang="en-US" dirty="0" err="1" smtClean="0"/>
              <a:t>raciste</a:t>
            </a:r>
            <a:r>
              <a:rPr lang="en-US" dirty="0" smtClean="0"/>
              <a:t> </a:t>
            </a:r>
            <a:r>
              <a:rPr lang="en-US" dirty="0" err="1" smtClean="0"/>
              <a:t>etj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përdorimi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identitetit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vjedhur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publikuar</a:t>
            </a:r>
            <a:r>
              <a:rPr lang="en-US" dirty="0" smtClean="0"/>
              <a:t> </a:t>
            </a:r>
            <a:r>
              <a:rPr lang="en-US" dirty="0" err="1" smtClean="0"/>
              <a:t>informata</a:t>
            </a:r>
            <a:r>
              <a:rPr lang="en-US" dirty="0" smtClean="0"/>
              <a:t> online</a:t>
            </a:r>
          </a:p>
          <a:p>
            <a:r>
              <a:rPr lang="en-US" dirty="0" err="1" smtClean="0"/>
              <a:t>Fëmijët</a:t>
            </a:r>
            <a:r>
              <a:rPr lang="en-US" dirty="0" smtClean="0"/>
              <a:t> e </a:t>
            </a:r>
            <a:r>
              <a:rPr lang="en-US" dirty="0" err="1" smtClean="0"/>
              <a:t>moshës</a:t>
            </a:r>
            <a:r>
              <a:rPr lang="en-US" dirty="0" smtClean="0"/>
              <a:t> </a:t>
            </a:r>
            <a:r>
              <a:rPr lang="en-US" dirty="0" err="1" smtClean="0"/>
              <a:t>jo-madhore</a:t>
            </a:r>
            <a:r>
              <a:rPr lang="en-US" dirty="0" smtClean="0"/>
              <a:t>?!</a:t>
            </a:r>
          </a:p>
          <a:p>
            <a:pPr lvl="1"/>
            <a:r>
              <a:rPr lang="en-US" dirty="0" err="1" smtClean="0"/>
              <a:t>duhet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ndërmirren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parandaluese</a:t>
            </a:r>
            <a:endParaRPr lang="en-US" dirty="0"/>
          </a:p>
          <a:p>
            <a:r>
              <a:rPr lang="en-US" dirty="0" smtClean="0"/>
              <a:t>Parental Control</a:t>
            </a:r>
          </a:p>
          <a:p>
            <a:pPr lvl="1"/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kufizohet</a:t>
            </a:r>
            <a:r>
              <a:rPr lang="en-US" dirty="0" smtClean="0"/>
              <a:t> </a:t>
            </a:r>
            <a:r>
              <a:rPr lang="en-US" dirty="0" err="1" smtClean="0"/>
              <a:t>koha</a:t>
            </a:r>
            <a:r>
              <a:rPr lang="en-US" dirty="0" smtClean="0"/>
              <a:t> e </a:t>
            </a:r>
            <a:r>
              <a:rPr lang="en-US" dirty="0" err="1" smtClean="0"/>
              <a:t>shfrytëzimit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internetit</a:t>
            </a:r>
            <a:endParaRPr lang="en-US" dirty="0" smtClean="0"/>
          </a:p>
          <a:p>
            <a:pPr lvl="1"/>
            <a:r>
              <a:rPr lang="en-US" dirty="0" err="1" smtClean="0"/>
              <a:t>webfaqet</a:t>
            </a:r>
            <a:r>
              <a:rPr lang="en-US" dirty="0" smtClean="0"/>
              <a:t> e </a:t>
            </a:r>
            <a:r>
              <a:rPr lang="en-US" dirty="0" err="1" smtClean="0"/>
              <a:t>lejuara</a:t>
            </a:r>
            <a:endParaRPr lang="en-US" dirty="0" smtClean="0"/>
          </a:p>
          <a:p>
            <a:pPr lvl="1"/>
            <a:r>
              <a:rPr lang="en-US" dirty="0" smtClean="0"/>
              <a:t>       </a:t>
            </a:r>
            <a:r>
              <a:rPr lang="en-US" dirty="0" err="1" smtClean="0"/>
              <a:t>rregjistrimi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gjurmëve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fëmijëve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internet</a:t>
            </a:r>
          </a:p>
          <a:p>
            <a:pPr lvl="2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Ngacmimet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mobimi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341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4600" y="3048000"/>
            <a:ext cx="2613216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cap="none" spc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Pyetje</a:t>
            </a:r>
            <a:endParaRPr lang="en-US" sz="6600" b="1" cap="none" spc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20790" y="1143000"/>
            <a:ext cx="1056210" cy="393954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5000" b="1" cap="none" spc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?</a:t>
            </a:r>
            <a:endParaRPr lang="en-US" sz="25000" b="1" cap="none" spc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630</TotalTime>
  <Words>258</Words>
  <Application>Microsoft Office PowerPoint</Application>
  <PresentationFormat>On-screen Show (4:3)</PresentationFormat>
  <Paragraphs>42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Lucida Sans Unicode</vt:lpstr>
      <vt:lpstr>Verdana</vt:lpstr>
      <vt:lpstr>Wingdings 2</vt:lpstr>
      <vt:lpstr>Wingdings 3</vt:lpstr>
      <vt:lpstr>Concourse</vt:lpstr>
      <vt:lpstr>Web sajtet e sigurta https</vt:lpstr>
      <vt:lpstr>Web sajtet e sigurta https</vt:lpstr>
      <vt:lpstr>Web sajtet e sigurta https</vt:lpstr>
      <vt:lpstr>Kërcënimet nga interneti</vt:lpstr>
      <vt:lpstr>Kërcënimet nga interneti</vt:lpstr>
      <vt:lpstr>PowerPoint Presentation</vt:lpstr>
      <vt:lpstr>Ngacmimet dhe mobimi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Konceptet Themelore</dc:title>
  <dc:creator>Blerandi</dc:creator>
  <cp:lastModifiedBy>Blerandi</cp:lastModifiedBy>
  <cp:revision>100</cp:revision>
  <dcterms:created xsi:type="dcterms:W3CDTF">2016-08-30T18:56:28Z</dcterms:created>
  <dcterms:modified xsi:type="dcterms:W3CDTF">2016-11-29T14:22:55Z</dcterms:modified>
</cp:coreProperties>
</file>