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EF4B-4D28-4868-8FB0-B97EF3C5BC92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C07-CE26-4131-99F5-FB2832143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3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  <p:pic>
        <p:nvPicPr>
          <p:cNvPr id="8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2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E228A7-4681-43F7-BC59-2455DC1C0FE4}" type="datetimeFigureOut">
              <a:rPr lang="en-US" smtClean="0"/>
              <a:pPr/>
              <a:t>1/21/2024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9F659-01A3-4A26-9454-A4DBA82B70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ttp://www.alg-prizren.com/englisch/pics/header_girls.gif"/>
          <p:cNvPicPr>
            <a:picLocks noChangeAspect="1" noChangeArrowheads="1"/>
          </p:cNvPicPr>
          <p:nvPr userDrawn="1"/>
        </p:nvPicPr>
        <p:blipFill>
          <a:blip r:embed="rId14"/>
          <a:srcRect r="86647"/>
          <a:stretch>
            <a:fillRect/>
          </a:stretch>
        </p:blipFill>
        <p:spPr bwMode="auto">
          <a:xfrm>
            <a:off x="7870847" y="0"/>
            <a:ext cx="1273153" cy="122872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Njësitë</a:t>
            </a:r>
            <a:r>
              <a:rPr lang="en-US" dirty="0"/>
              <a:t> </a:t>
            </a:r>
            <a:r>
              <a:rPr lang="en-US" dirty="0" err="1"/>
              <a:t>hyrëse-dalëse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TIK</a:t>
            </a:r>
            <a:r>
              <a:rPr lang="en-US"/>
              <a:t> 11 </a:t>
            </a:r>
            <a:r>
              <a:rPr lang="en-US" dirty="0"/>
              <a:t>– Prof. </a:t>
            </a:r>
            <a:r>
              <a:rPr lang="en-US" dirty="0" err="1"/>
              <a:t>Blerand</a:t>
            </a:r>
            <a:r>
              <a:rPr lang="en-US" dirty="0"/>
              <a:t> </a:t>
            </a:r>
            <a:r>
              <a:rPr lang="en-US" dirty="0" err="1"/>
              <a:t>Koshi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3048000"/>
            <a:ext cx="26132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Pyetje</a:t>
            </a:r>
            <a:endParaRPr lang="en-US" sz="66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0790" y="1143000"/>
            <a:ext cx="105621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Funksionojnë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njësi</a:t>
            </a:r>
            <a:r>
              <a:rPr lang="en-US" dirty="0"/>
              <a:t> </a:t>
            </a:r>
            <a:r>
              <a:rPr lang="en-US" dirty="0" err="1"/>
              <a:t>hyrëse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njësi</a:t>
            </a:r>
            <a:r>
              <a:rPr lang="en-US" dirty="0"/>
              <a:t> </a:t>
            </a:r>
            <a:r>
              <a:rPr lang="en-US" dirty="0" err="1"/>
              <a:t>dalëse</a:t>
            </a:r>
            <a:endParaRPr lang="en-US" dirty="0"/>
          </a:p>
          <a:p>
            <a:r>
              <a:rPr lang="en-US" dirty="0" err="1"/>
              <a:t>Mundësojnë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hyjnë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kompjuter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dalin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ai</a:t>
            </a:r>
            <a:endParaRPr lang="en-US" dirty="0"/>
          </a:p>
          <a:p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tyre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disqet</a:t>
            </a:r>
            <a:r>
              <a:rPr lang="en-US" dirty="0"/>
              <a:t>, </a:t>
            </a:r>
            <a:r>
              <a:rPr lang="en-US" dirty="0" err="1"/>
              <a:t>shiritat</a:t>
            </a:r>
            <a:r>
              <a:rPr lang="en-US" dirty="0"/>
              <a:t> </a:t>
            </a:r>
            <a:r>
              <a:rPr lang="en-US" dirty="0" err="1"/>
              <a:t>magnetikë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CD-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quhen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memorie</a:t>
            </a:r>
            <a:r>
              <a:rPr lang="en-US" dirty="0"/>
              <a:t> </a:t>
            </a:r>
            <a:r>
              <a:rPr lang="en-US" dirty="0" err="1"/>
              <a:t>periferike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Njësitë</a:t>
            </a:r>
            <a:r>
              <a:rPr lang="en-US" dirty="0"/>
              <a:t> </a:t>
            </a:r>
            <a:r>
              <a:rPr lang="en-US" dirty="0" err="1"/>
              <a:t>hyrëse-dalëse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Shërben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ruajtjen</a:t>
            </a:r>
            <a:r>
              <a:rPr lang="en-US" dirty="0"/>
              <a:t> e </a:t>
            </a:r>
            <a:r>
              <a:rPr lang="en-US" dirty="0" err="1"/>
              <a:t>sasive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mëdha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dhënave</a:t>
            </a:r>
            <a:endParaRPr lang="en-US" dirty="0"/>
          </a:p>
          <a:p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e </a:t>
            </a:r>
            <a:r>
              <a:rPr lang="en-US" dirty="0" err="1"/>
              <a:t>ruajtura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fshihen</a:t>
            </a:r>
            <a:r>
              <a:rPr lang="en-US" dirty="0"/>
              <a:t>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err="1"/>
              <a:t>ndërprehet</a:t>
            </a:r>
            <a:r>
              <a:rPr lang="en-US"/>
              <a:t> furnizimi me rrymë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diskut</a:t>
            </a:r>
            <a:endParaRPr lang="en-US" dirty="0"/>
          </a:p>
          <a:p>
            <a:r>
              <a:rPr lang="en-US" dirty="0" err="1"/>
              <a:t>Përbëhet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pllakash</a:t>
            </a:r>
            <a:r>
              <a:rPr lang="en-US" dirty="0"/>
              <a:t> </a:t>
            </a:r>
            <a:r>
              <a:rPr lang="en-US" dirty="0" err="1"/>
              <a:t>alumini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qelqi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cilin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vendosur</a:t>
            </a:r>
            <a:r>
              <a:rPr lang="en-US" dirty="0"/>
              <a:t> </a:t>
            </a:r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magnetik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</a:t>
            </a:r>
            <a:endParaRPr lang="en-US" dirty="0"/>
          </a:p>
        </p:txBody>
      </p:sp>
      <p:pic>
        <p:nvPicPr>
          <p:cNvPr id="1026" name="Picture 2" descr="http://www.storagereview.com/images/StorageReview-Seagate-Constellation-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360" y="4005064"/>
            <a:ext cx="3380387" cy="28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9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Materiali</a:t>
            </a:r>
            <a:r>
              <a:rPr lang="en-US" dirty="0"/>
              <a:t> </a:t>
            </a:r>
            <a:r>
              <a:rPr lang="en-US" dirty="0" err="1"/>
              <a:t>magnetik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bartës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informatës</a:t>
            </a:r>
            <a:endParaRPr lang="en-US" dirty="0"/>
          </a:p>
          <a:p>
            <a:r>
              <a:rPr lang="en-US" dirty="0" err="1"/>
              <a:t>Koha</a:t>
            </a:r>
            <a:r>
              <a:rPr lang="en-US" dirty="0"/>
              <a:t> e </a:t>
            </a:r>
            <a:r>
              <a:rPr lang="en-US" dirty="0" err="1"/>
              <a:t>ruajtjes</a:t>
            </a:r>
            <a:r>
              <a:rPr lang="en-US" dirty="0"/>
              <a:t> </a:t>
            </a:r>
            <a:r>
              <a:rPr lang="en-US" err="1"/>
              <a:t>së</a:t>
            </a:r>
            <a:r>
              <a:rPr lang="en-US"/>
              <a:t> informatave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mediumet</a:t>
            </a:r>
            <a:r>
              <a:rPr lang="en-US" dirty="0"/>
              <a:t> </a:t>
            </a:r>
            <a:r>
              <a:rPr lang="en-US" dirty="0" err="1"/>
              <a:t>magnetike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gjatë</a:t>
            </a:r>
            <a:endParaRPr lang="en-US" dirty="0"/>
          </a:p>
          <a:p>
            <a:r>
              <a:rPr lang="en-US" dirty="0" err="1"/>
              <a:t>Cilindo</a:t>
            </a:r>
            <a:r>
              <a:rPr lang="en-US" dirty="0"/>
              <a:t> moment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t'iu</a:t>
            </a:r>
            <a:r>
              <a:rPr lang="en-US" dirty="0"/>
              <a:t> </a:t>
            </a:r>
            <a:r>
              <a:rPr lang="en-US" dirty="0" err="1"/>
              <a:t>çasem</a:t>
            </a:r>
            <a:r>
              <a:rPr lang="en-US" dirty="0"/>
              <a:t> </a:t>
            </a:r>
            <a:r>
              <a:rPr lang="en-US" dirty="0" err="1"/>
              <a:t>cilësdo</a:t>
            </a:r>
            <a:r>
              <a:rPr lang="en-US" dirty="0"/>
              <a:t> </a:t>
            </a:r>
            <a:r>
              <a:rPr lang="en-US" dirty="0" err="1"/>
              <a:t>informatë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Elektronika</a:t>
            </a:r>
            <a:r>
              <a:rPr lang="en-US" dirty="0"/>
              <a:t> e </a:t>
            </a:r>
            <a:r>
              <a:rPr lang="en-US" dirty="0" err="1"/>
              <a:t>diskut</a:t>
            </a:r>
            <a:r>
              <a:rPr lang="en-US" dirty="0"/>
              <a:t> </a:t>
            </a:r>
            <a:r>
              <a:rPr lang="en-US" dirty="0" err="1"/>
              <a:t>udhëheq</a:t>
            </a:r>
            <a:r>
              <a:rPr lang="en-US" dirty="0"/>
              <a:t> </a:t>
            </a:r>
            <a:r>
              <a:rPr lang="en-US" dirty="0" err="1"/>
              <a:t>punën</a:t>
            </a:r>
            <a:r>
              <a:rPr lang="en-US" dirty="0"/>
              <a:t> e </a:t>
            </a:r>
            <a:r>
              <a:rPr lang="en-US" dirty="0" err="1"/>
              <a:t>diskut</a:t>
            </a:r>
            <a:endParaRPr lang="en-US" dirty="0"/>
          </a:p>
          <a:p>
            <a:pPr lvl="1"/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përgjegjëse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komandimin</a:t>
            </a:r>
            <a:r>
              <a:rPr lang="en-US" dirty="0"/>
              <a:t> e </a:t>
            </a:r>
            <a:r>
              <a:rPr lang="en-US" dirty="0" err="1"/>
              <a:t>motorit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kokave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diskut</a:t>
            </a:r>
            <a:endParaRPr lang="en-US" dirty="0"/>
          </a:p>
          <a:p>
            <a:r>
              <a:rPr lang="en-US" dirty="0" err="1"/>
              <a:t>Pjesa</a:t>
            </a:r>
            <a:r>
              <a:rPr lang="en-US" dirty="0"/>
              <a:t> </a:t>
            </a:r>
            <a:r>
              <a:rPr lang="en-US" dirty="0" err="1"/>
              <a:t>mekanike</a:t>
            </a:r>
            <a:r>
              <a:rPr lang="en-US" dirty="0"/>
              <a:t> </a:t>
            </a:r>
            <a:r>
              <a:rPr lang="en-US" err="1"/>
              <a:t>përbëhet</a:t>
            </a:r>
            <a:r>
              <a:rPr lang="en-US"/>
              <a:t> prej </a:t>
            </a:r>
            <a:r>
              <a:rPr lang="en-US" dirty="0" err="1"/>
              <a:t>pllakave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lidhura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bosht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kokave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diskut</a:t>
            </a:r>
            <a:endParaRPr lang="en-US" dirty="0"/>
          </a:p>
          <a:p>
            <a:pPr lvl="1"/>
            <a:r>
              <a:rPr lang="en-US" dirty="0" err="1"/>
              <a:t>krahu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kokës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lehtë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shpejtë</a:t>
            </a:r>
            <a:endParaRPr lang="en-US" dirty="0"/>
          </a:p>
          <a:p>
            <a:pPr lvl="2"/>
            <a:r>
              <a:rPr lang="en-US" dirty="0" err="1"/>
              <a:t>lëviz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skaji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skajë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/>
              <a:t>50 herë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sekondë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</a:t>
            </a:r>
            <a:endParaRPr lang="en-US" dirty="0"/>
          </a:p>
        </p:txBody>
      </p:sp>
      <p:pic>
        <p:nvPicPr>
          <p:cNvPr id="2050" name="Picture 2" descr="https://upload.wikimedia.org/wikipedia/commons/3/38/Seagate_ST33232A_hard_disk_inner_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49616"/>
            <a:ext cx="4752528" cy="236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disk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vendosura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rrathë</a:t>
            </a:r>
            <a:r>
              <a:rPr lang="en-US" dirty="0"/>
              <a:t> </a:t>
            </a:r>
            <a:r>
              <a:rPr lang="en-US" dirty="0" err="1"/>
              <a:t>koncentrikë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trase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ndarë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sektorë</a:t>
            </a:r>
            <a:endParaRPr lang="en-US" dirty="0"/>
          </a:p>
          <a:p>
            <a:r>
              <a:rPr lang="en-US" dirty="0" err="1"/>
              <a:t>Cilësia</a:t>
            </a:r>
            <a:r>
              <a:rPr lang="en-US" dirty="0"/>
              <a:t> e </a:t>
            </a:r>
            <a:r>
              <a:rPr lang="en-US" dirty="0" err="1"/>
              <a:t>diskut</a:t>
            </a:r>
            <a:r>
              <a:rPr lang="en-US" dirty="0"/>
              <a:t> </a:t>
            </a:r>
            <a:r>
              <a:rPr lang="en-US" dirty="0" err="1"/>
              <a:t>matet</a:t>
            </a:r>
            <a:r>
              <a:rPr lang="en-US" dirty="0"/>
              <a:t> me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parametra</a:t>
            </a:r>
            <a:endParaRPr lang="en-US" dirty="0"/>
          </a:p>
          <a:p>
            <a:pPr lvl="1"/>
            <a:r>
              <a:rPr lang="en-US" dirty="0" err="1"/>
              <a:t>Shpejtësia</a:t>
            </a:r>
            <a:r>
              <a:rPr lang="en-US" dirty="0"/>
              <a:t> e </a:t>
            </a:r>
            <a:r>
              <a:rPr lang="en-US" dirty="0" err="1"/>
              <a:t>transferit</a:t>
            </a:r>
            <a:r>
              <a:rPr lang="en-US" dirty="0"/>
              <a:t> - </a:t>
            </a:r>
            <a:r>
              <a:rPr lang="en-US" dirty="0" err="1"/>
              <a:t>paraqet</a:t>
            </a:r>
            <a:r>
              <a:rPr lang="en-US" dirty="0"/>
              <a:t> </a:t>
            </a:r>
            <a:r>
              <a:rPr lang="en-US" dirty="0" err="1"/>
              <a:t>sasinë</a:t>
            </a:r>
            <a:r>
              <a:rPr lang="en-US" dirty="0"/>
              <a:t> </a:t>
            </a:r>
            <a:r>
              <a:rPr lang="en-US"/>
              <a:t>e informatave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transferohen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disku</a:t>
            </a:r>
            <a:r>
              <a:rPr lang="en-US" dirty="0"/>
              <a:t> </a:t>
            </a:r>
            <a:r>
              <a:rPr lang="en-US" err="1"/>
              <a:t>në</a:t>
            </a:r>
            <a:r>
              <a:rPr lang="en-US"/>
              <a:t> procesor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kohës</a:t>
            </a:r>
            <a:endParaRPr lang="en-US" dirty="0"/>
          </a:p>
          <a:p>
            <a:pPr lvl="1"/>
            <a:r>
              <a:rPr lang="en-US" dirty="0" err="1"/>
              <a:t>Koha</a:t>
            </a:r>
            <a:r>
              <a:rPr lang="en-US" dirty="0"/>
              <a:t> e </a:t>
            </a:r>
            <a:r>
              <a:rPr lang="en-US" dirty="0" err="1"/>
              <a:t>kërkimit</a:t>
            </a:r>
            <a:r>
              <a:rPr lang="en-US" dirty="0"/>
              <a:t> - </a:t>
            </a:r>
            <a:r>
              <a:rPr lang="en-US" dirty="0" err="1"/>
              <a:t>koha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kalon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momentit</a:t>
            </a:r>
            <a:r>
              <a:rPr lang="en-US" dirty="0"/>
              <a:t> </a:t>
            </a:r>
            <a:r>
              <a:rPr lang="en-US" dirty="0" err="1"/>
              <a:t>kur</a:t>
            </a:r>
            <a:r>
              <a:rPr lang="en-US" dirty="0"/>
              <a:t> </a:t>
            </a:r>
            <a:r>
              <a:rPr lang="en-US" dirty="0" err="1"/>
              <a:t>procesori</a:t>
            </a:r>
            <a:r>
              <a:rPr lang="en-US" dirty="0"/>
              <a:t> </a:t>
            </a:r>
            <a:r>
              <a:rPr lang="en-US" dirty="0" err="1"/>
              <a:t>paraqet</a:t>
            </a:r>
            <a:r>
              <a:rPr lang="en-US" dirty="0"/>
              <a:t> </a:t>
            </a:r>
            <a:r>
              <a:rPr lang="en-US" dirty="0" err="1"/>
              <a:t>kërkesën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fajll</a:t>
            </a:r>
            <a:endParaRPr lang="en-US" dirty="0"/>
          </a:p>
          <a:p>
            <a:pPr lvl="1"/>
            <a:r>
              <a:rPr lang="en-US" dirty="0" err="1"/>
              <a:t>Kapaciteti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diskut</a:t>
            </a:r>
            <a:r>
              <a:rPr lang="en-US" dirty="0"/>
              <a:t> - </a:t>
            </a:r>
            <a:r>
              <a:rPr lang="en-US" dirty="0" err="1"/>
              <a:t>Psh</a:t>
            </a:r>
            <a:r>
              <a:rPr lang="en-US" dirty="0"/>
              <a:t>. </a:t>
            </a:r>
            <a:r>
              <a:rPr lang="en-US"/>
              <a:t>500 GB</a:t>
            </a:r>
          </a:p>
          <a:p>
            <a:r>
              <a:rPr lang="sq-AL"/>
              <a:t>SSD vs HDD ?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CD-Compact Disc</a:t>
            </a:r>
          </a:p>
          <a:p>
            <a:pPr lvl="1"/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ruhen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ndryshmë</a:t>
            </a:r>
            <a:endParaRPr lang="en-US" dirty="0"/>
          </a:p>
          <a:p>
            <a:pPr lvl="1"/>
            <a:r>
              <a:rPr lang="en-US" dirty="0" err="1"/>
              <a:t>kapaciteti</a:t>
            </a:r>
            <a:r>
              <a:rPr lang="en-US" dirty="0"/>
              <a:t> standard </a:t>
            </a:r>
            <a:r>
              <a:rPr lang="en-US" dirty="0" err="1"/>
              <a:t>650MB</a:t>
            </a:r>
            <a:r>
              <a:rPr lang="en-US" dirty="0"/>
              <a:t>/</a:t>
            </a:r>
            <a:r>
              <a:rPr lang="en-US" dirty="0" err="1"/>
              <a:t>700MB</a:t>
            </a:r>
            <a:endParaRPr lang="en-US" dirty="0"/>
          </a:p>
          <a:p>
            <a:r>
              <a:rPr lang="en-US" dirty="0"/>
              <a:t>DVD - Digital Versatile Disc</a:t>
            </a:r>
          </a:p>
          <a:p>
            <a:pPr lvl="1"/>
            <a:r>
              <a:rPr lang="en-US" dirty="0" err="1"/>
              <a:t>kapaciteti</a:t>
            </a:r>
            <a:r>
              <a:rPr lang="en-US" dirty="0"/>
              <a:t> standard 4.7 GB</a:t>
            </a:r>
          </a:p>
          <a:p>
            <a:r>
              <a:rPr lang="en-US" dirty="0"/>
              <a:t>Blu-Ray disc</a:t>
            </a:r>
          </a:p>
          <a:p>
            <a:pPr lvl="1"/>
            <a:r>
              <a:rPr lang="en-US" dirty="0" err="1"/>
              <a:t>kapaciteti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50GB</a:t>
            </a:r>
            <a:endParaRPr lang="en-US" dirty="0"/>
          </a:p>
          <a:p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ruhen</a:t>
            </a:r>
            <a:endParaRPr lang="en-US" dirty="0"/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spiraleve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CD/DVD/BD</a:t>
            </a:r>
          </a:p>
        </p:txBody>
      </p:sp>
      <p:pic>
        <p:nvPicPr>
          <p:cNvPr id="3074" name="Picture 2" descr="http://panasonic.net/avc/blu-ray_disc/img/adv_01_im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14" y="4005065"/>
            <a:ext cx="438002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riprodukimin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incizimin</a:t>
            </a:r>
            <a:r>
              <a:rPr lang="en-US" dirty="0"/>
              <a:t> e </a:t>
            </a:r>
            <a:r>
              <a:rPr lang="en-US" dirty="0" err="1"/>
              <a:t>zërit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kompjuter</a:t>
            </a:r>
            <a:endParaRPr lang="en-US" dirty="0"/>
          </a:p>
          <a:p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e </a:t>
            </a:r>
            <a:r>
              <a:rPr lang="en-US" dirty="0" err="1"/>
              <a:t>integruar</a:t>
            </a:r>
            <a:r>
              <a:rPr lang="en-US" dirty="0"/>
              <a:t> </a:t>
            </a:r>
            <a:r>
              <a:rPr lang="en-US" err="1"/>
              <a:t>në</a:t>
            </a:r>
            <a:r>
              <a:rPr lang="en-US"/>
              <a:t> pllakë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Kartela</a:t>
            </a:r>
            <a:r>
              <a:rPr lang="en-US" dirty="0"/>
              <a:t> e </a:t>
            </a:r>
            <a:r>
              <a:rPr lang="en-US" dirty="0" err="1"/>
              <a:t>zërit</a:t>
            </a:r>
            <a:endParaRPr lang="en-US" dirty="0"/>
          </a:p>
        </p:txBody>
      </p:sp>
      <p:pic>
        <p:nvPicPr>
          <p:cNvPr id="4098" name="Picture 2" descr="https://ecs7.tokopedia.net/img/cache/300/product-1/2015/6/8/117115/117115_09acbf22-0d3d-11e5-88ff-edb549bc7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369668" cy="32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9/9d/Acer_E360_Socket_939_motherboard_by_Foxconn.svg/2000px-Acer_E360_Socket_939_motherboard_by_Foxcon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92" y="2852936"/>
            <a:ext cx="5612808" cy="41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Pika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lidhen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gjitha</a:t>
            </a:r>
            <a:r>
              <a:rPr lang="en-US" dirty="0"/>
              <a:t> </a:t>
            </a:r>
            <a:r>
              <a:rPr lang="en-US" dirty="0" err="1"/>
              <a:t>njësitë</a:t>
            </a:r>
            <a:endParaRPr lang="en-US" dirty="0"/>
          </a:p>
          <a:p>
            <a:r>
              <a:rPr lang="en-US" dirty="0" err="1"/>
              <a:t>Linjat</a:t>
            </a:r>
            <a:r>
              <a:rPr lang="en-US" dirty="0"/>
              <a:t> e </a:t>
            </a:r>
            <a:r>
              <a:rPr lang="en-US" dirty="0" err="1"/>
              <a:t>bakrit</a:t>
            </a:r>
            <a:r>
              <a:rPr lang="en-US" dirty="0"/>
              <a:t> </a:t>
            </a:r>
            <a:r>
              <a:rPr lang="en-US" dirty="0" err="1"/>
              <a:t>bartin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sinjalet</a:t>
            </a:r>
            <a:r>
              <a:rPr lang="en-US" dirty="0"/>
              <a:t> </a:t>
            </a:r>
            <a:r>
              <a:rPr lang="en-US" dirty="0" err="1"/>
              <a:t>nëpër</a:t>
            </a:r>
            <a:r>
              <a:rPr lang="en-US" dirty="0"/>
              <a:t> </a:t>
            </a:r>
            <a:r>
              <a:rPr lang="en-US" dirty="0" err="1"/>
              <a:t>pllakën</a:t>
            </a:r>
            <a:r>
              <a:rPr lang="en-US" dirty="0"/>
              <a:t> </a:t>
            </a:r>
            <a:r>
              <a:rPr lang="en-US" dirty="0" err="1"/>
              <a:t>amë</a:t>
            </a:r>
            <a:endParaRPr lang="en-US" dirty="0"/>
          </a:p>
          <a:p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pllaka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e </a:t>
            </a:r>
            <a:r>
              <a:rPr lang="en-US" dirty="0" err="1"/>
              <a:t>madhe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Pllaka</a:t>
            </a:r>
            <a:r>
              <a:rPr lang="en-US" dirty="0"/>
              <a:t> </a:t>
            </a:r>
            <a:r>
              <a:rPr lang="en-US" dirty="0" err="1"/>
              <a:t>amë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</TotalTime>
  <Words>325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Lucida Sans Unicode</vt:lpstr>
      <vt:lpstr>Verdana</vt:lpstr>
      <vt:lpstr>Wingdings 2</vt:lpstr>
      <vt:lpstr>Wingdings 3</vt:lpstr>
      <vt:lpstr>Concourse</vt:lpstr>
      <vt:lpstr>Njësitë hyrëse-dalëse</vt:lpstr>
      <vt:lpstr>Njësitë hyrëse-dalëse</vt:lpstr>
      <vt:lpstr>Disku</vt:lpstr>
      <vt:lpstr>Disku</vt:lpstr>
      <vt:lpstr>Disku</vt:lpstr>
      <vt:lpstr>Disku</vt:lpstr>
      <vt:lpstr>CD/DVD/BD</vt:lpstr>
      <vt:lpstr>Kartela e zërit</vt:lpstr>
      <vt:lpstr>Pllaka amë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Konceptet Themelore</dc:title>
  <dc:creator>Blerandi</dc:creator>
  <cp:lastModifiedBy>Blerand Koshi</cp:lastModifiedBy>
  <cp:revision>54</cp:revision>
  <dcterms:created xsi:type="dcterms:W3CDTF">2016-08-30T18:56:28Z</dcterms:created>
  <dcterms:modified xsi:type="dcterms:W3CDTF">2024-01-21T22:05:30Z</dcterms:modified>
</cp:coreProperties>
</file>