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65" r:id="rId6"/>
    <p:sldId id="266" r:id="rId7"/>
    <p:sldId id="267" r:id="rId8"/>
    <p:sldId id="274" r:id="rId9"/>
    <p:sldId id="269" r:id="rId10"/>
    <p:sldId id="27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dalëse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TIK</a:t>
            </a:r>
            <a:r>
              <a:rPr lang="en-US"/>
              <a:t> 11 </a:t>
            </a:r>
            <a:r>
              <a:rPr lang="en-US" dirty="0"/>
              <a:t>– Prof. </a:t>
            </a:r>
            <a:r>
              <a:rPr lang="en-US" dirty="0" err="1"/>
              <a:t>Blerand</a:t>
            </a:r>
            <a:r>
              <a:rPr lang="en-US" dirty="0"/>
              <a:t> </a:t>
            </a:r>
            <a:r>
              <a:rPr lang="en-US" dirty="0" err="1"/>
              <a:t>Koshi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dhënë</a:t>
            </a:r>
            <a:r>
              <a:rPr lang="en-US" dirty="0"/>
              <a:t> </a:t>
            </a:r>
            <a:r>
              <a:rPr lang="en-US" dirty="0" err="1"/>
              <a:t>rezultatin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letër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medium </a:t>
            </a:r>
            <a:r>
              <a:rPr lang="en-US" dirty="0" err="1"/>
              <a:t>tjetër</a:t>
            </a:r>
            <a:endParaRPr lang="en-US" dirty="0"/>
          </a:p>
          <a:p>
            <a:pPr lvl="1"/>
            <a:r>
              <a:rPr lang="en-US" dirty="0"/>
              <a:t>Medium </a:t>
            </a:r>
            <a:r>
              <a:rPr lang="en-US" dirty="0" err="1"/>
              <a:t>tjetër</a:t>
            </a:r>
            <a:r>
              <a:rPr lang="en-US" dirty="0"/>
              <a:t>?!</a:t>
            </a:r>
          </a:p>
          <a:p>
            <a:r>
              <a:rPr lang="en-US" dirty="0" err="1"/>
              <a:t>Llojet</a:t>
            </a:r>
            <a:r>
              <a:rPr lang="en-US" dirty="0"/>
              <a:t> e </a:t>
            </a:r>
            <a:r>
              <a:rPr lang="en-US" dirty="0" err="1"/>
              <a:t>printerëve</a:t>
            </a:r>
            <a:endParaRPr lang="en-US" dirty="0"/>
          </a:p>
          <a:p>
            <a:pPr lvl="1"/>
            <a:r>
              <a:rPr lang="en-US" dirty="0"/>
              <a:t>Inkjet</a:t>
            </a:r>
          </a:p>
          <a:p>
            <a:pPr lvl="1"/>
            <a:r>
              <a:rPr lang="en-US" dirty="0" err="1"/>
              <a:t>Laserjet</a:t>
            </a:r>
            <a:endParaRPr lang="en-US" dirty="0"/>
          </a:p>
          <a:p>
            <a:pPr lvl="1"/>
            <a:r>
              <a:rPr lang="en-US" dirty="0" err="1"/>
              <a:t>Matricorë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Printeri</a:t>
            </a:r>
            <a:endParaRPr lang="en-US" dirty="0"/>
          </a:p>
        </p:txBody>
      </p:sp>
      <p:pic>
        <p:nvPicPr>
          <p:cNvPr id="4098" name="Picture 2" descr="Image result for matrix 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61" y="4023580"/>
            <a:ext cx="2827038" cy="18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rinter ink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08276"/>
            <a:ext cx="2713376" cy="22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rinter laser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92659"/>
            <a:ext cx="3250186" cy="24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Kompjuteri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e </a:t>
            </a:r>
            <a:r>
              <a:rPr lang="en-US" dirty="0" err="1"/>
              <a:t>ndërlikuar</a:t>
            </a:r>
            <a:endParaRPr lang="en-US" dirty="0"/>
          </a:p>
          <a:p>
            <a:r>
              <a:rPr lang="en-US" dirty="0" err="1"/>
              <a:t>Informatat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futen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bota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rrethon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kompjuter</a:t>
            </a:r>
            <a:endParaRPr lang="en-US" dirty="0"/>
          </a:p>
          <a:p>
            <a:pPr lvl="1"/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shndërrohet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përshtatshme</a:t>
            </a:r>
            <a:r>
              <a:rPr lang="en-US" dirty="0"/>
              <a:t> ?!</a:t>
            </a:r>
          </a:p>
          <a:p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funksion</a:t>
            </a:r>
            <a:r>
              <a:rPr lang="en-US" dirty="0"/>
              <a:t> e </a:t>
            </a:r>
            <a:r>
              <a:rPr lang="en-US" dirty="0" err="1"/>
              <a:t>kryejnë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</a:t>
            </a:r>
            <a:endParaRPr lang="en-US" dirty="0"/>
          </a:p>
          <a:p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</a:t>
            </a:r>
            <a:r>
              <a:rPr lang="en-US" dirty="0"/>
              <a:t> </a:t>
            </a:r>
            <a:r>
              <a:rPr lang="en-US" dirty="0" err="1"/>
              <a:t>janë</a:t>
            </a:r>
            <a:endParaRPr lang="en-US" dirty="0"/>
          </a:p>
          <a:p>
            <a:pPr lvl="1"/>
            <a:r>
              <a:rPr lang="en-US" dirty="0" err="1"/>
              <a:t>tastiera</a:t>
            </a:r>
            <a:endParaRPr lang="en-US" dirty="0"/>
          </a:p>
          <a:p>
            <a:pPr lvl="1"/>
            <a:r>
              <a:rPr lang="en-US" dirty="0" err="1"/>
              <a:t>mousi</a:t>
            </a:r>
            <a:endParaRPr lang="en-US" dirty="0"/>
          </a:p>
          <a:p>
            <a:pPr lvl="1"/>
            <a:r>
              <a:rPr lang="en-US" dirty="0" err="1"/>
              <a:t>skeneri</a:t>
            </a:r>
            <a:endParaRPr lang="en-US" dirty="0"/>
          </a:p>
          <a:p>
            <a:pPr lvl="1"/>
            <a:r>
              <a:rPr lang="en-US" dirty="0" err="1"/>
              <a:t>mikrofoni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Hardveri</a:t>
            </a:r>
          </a:p>
        </p:txBody>
      </p:sp>
      <p:pic>
        <p:nvPicPr>
          <p:cNvPr id="1026" name="Picture 2" descr="http://www.emtres.co.id/emtres/++theme++m3theme/images/pulpo/hardwa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5856585" cy="29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Njësitë dalëse janë</a:t>
            </a:r>
          </a:p>
          <a:p>
            <a:pPr lvl="1"/>
            <a:r>
              <a:rPr lang="en-US"/>
              <a:t>monitori</a:t>
            </a:r>
          </a:p>
          <a:p>
            <a:pPr lvl="1"/>
            <a:r>
              <a:rPr lang="en-US"/>
              <a:t>printeri</a:t>
            </a:r>
          </a:p>
          <a:p>
            <a:pPr lvl="1"/>
            <a:r>
              <a:rPr lang="en-US"/>
              <a:t>altoparlantet</a:t>
            </a:r>
          </a:p>
          <a:p>
            <a:pPr lvl="1"/>
            <a:r>
              <a:rPr lang="en-US"/>
              <a:t>ploteri etj.</a:t>
            </a:r>
          </a:p>
          <a:p>
            <a:r>
              <a:rPr lang="en-US"/>
              <a:t>Përveç pajisjeve hyrëse dhe dalëse kemi pajisje që shërbejnë njëkohësisht edhe për hyrje edhe për daljen e të dhënave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Hardveri</a:t>
            </a:r>
          </a:p>
        </p:txBody>
      </p:sp>
      <p:pic>
        <p:nvPicPr>
          <p:cNvPr id="2050" name="Picture 2" descr="http://www.btechsmartclass.com/CP/images/output-di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6138"/>
            <a:ext cx="4704457" cy="26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1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r="14001"/>
          <a:stretch/>
        </p:blipFill>
        <p:spPr>
          <a:xfrm>
            <a:off x="1043608" y="476673"/>
            <a:ext cx="6753510" cy="554461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8F0A68-1AF2-456A-A4C8-A3D67C9FF04D}"/>
              </a:ext>
            </a:extLst>
          </p:cNvPr>
          <p:cNvSpPr/>
          <p:nvPr/>
        </p:nvSpPr>
        <p:spPr>
          <a:xfrm>
            <a:off x="3635896" y="371703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B58E2-7B49-47F1-D433-E29233F241B5}"/>
              </a:ext>
            </a:extLst>
          </p:cNvPr>
          <p:cNvSpPr/>
          <p:nvPr/>
        </p:nvSpPr>
        <p:spPr>
          <a:xfrm>
            <a:off x="6012160" y="1556792"/>
            <a:ext cx="6480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Njësia e kompjuterit me të cilën më së pari jemi në kontakt</a:t>
            </a:r>
          </a:p>
          <a:p>
            <a:r>
              <a:rPr lang="en-US"/>
              <a:t>Përdoruesi fut informata në kompjuter</a:t>
            </a:r>
          </a:p>
          <a:p>
            <a:r>
              <a:rPr lang="en-US"/>
              <a:t>Kemi lloje të ndryshme të tastierave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Tastiera</a:t>
            </a:r>
          </a:p>
        </p:txBody>
      </p:sp>
      <p:pic>
        <p:nvPicPr>
          <p:cNvPr id="1026" name="Picture 2" descr="https://images-na.ssl-images-amazon.com/images/I/41zysr6j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084">
            <a:off x="4110766" y="3574250"/>
            <a:ext cx="4762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0od.wpengine.netdna-cdn.com/wp-content/uploads/2012/08/chromebox-key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7152"/>
            <a:ext cx="413350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Njëra</a:t>
            </a:r>
            <a:r>
              <a:rPr lang="en-US" dirty="0"/>
              <a:t> </a:t>
            </a:r>
            <a:r>
              <a:rPr lang="en-US" dirty="0" err="1"/>
              <a:t>ndër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përdorura</a:t>
            </a:r>
            <a:endParaRPr lang="en-US" dirty="0"/>
          </a:p>
          <a:p>
            <a:r>
              <a:rPr lang="en-US" dirty="0" err="1"/>
              <a:t>Funksioni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miut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transmetojë</a:t>
            </a:r>
            <a:r>
              <a:rPr lang="en-US" dirty="0"/>
              <a:t> </a:t>
            </a:r>
            <a:r>
              <a:rPr lang="en-US" dirty="0" err="1"/>
              <a:t>lëvizjet</a:t>
            </a:r>
            <a:r>
              <a:rPr lang="en-US" dirty="0"/>
              <a:t> e </a:t>
            </a:r>
            <a:r>
              <a:rPr lang="en-US" dirty="0" err="1"/>
              <a:t>dorës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sinjale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kompjuteri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kupton</a:t>
            </a:r>
            <a:endParaRPr lang="en-US" dirty="0"/>
          </a:p>
          <a:p>
            <a:r>
              <a:rPr lang="en-US" dirty="0" err="1"/>
              <a:t>Bartja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me </a:t>
            </a:r>
            <a:r>
              <a:rPr lang="en-US" dirty="0" err="1"/>
              <a:t>kabëll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me </a:t>
            </a:r>
            <a:r>
              <a:rPr lang="en-US" dirty="0" err="1"/>
              <a:t>lidhje</a:t>
            </a:r>
            <a:r>
              <a:rPr lang="en-US" dirty="0"/>
              <a:t> pa </a:t>
            </a:r>
            <a:r>
              <a:rPr lang="en-US" dirty="0" err="1"/>
              <a:t>tel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Miu - Mouse</a:t>
            </a:r>
          </a:p>
        </p:txBody>
      </p:sp>
      <p:pic>
        <p:nvPicPr>
          <p:cNvPr id="2050" name="Picture 2" descr="https://upload.wikimedia.org/wikipedia/commons/d/d9/MS-Arc-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2904257" cy="17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814dF6jfIo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91" y="3897610"/>
            <a:ext cx="3696345" cy="25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yzrhPV2my3M/TWaFUUgZnJI/AAAAAAAAAXA/yAPum_4ReuQ/s1600/sc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24440"/>
            <a:ext cx="3984377" cy="26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vendos</a:t>
            </a:r>
            <a:r>
              <a:rPr lang="en-US" dirty="0"/>
              <a:t> </a:t>
            </a:r>
            <a:r>
              <a:rPr lang="en-US" dirty="0" err="1"/>
              <a:t>imazhet</a:t>
            </a:r>
            <a:r>
              <a:rPr lang="en-US" dirty="0"/>
              <a:t> </a:t>
            </a:r>
            <a:r>
              <a:rPr lang="en-US" err="1"/>
              <a:t>prej</a:t>
            </a:r>
            <a:r>
              <a:rPr lang="en-US"/>
              <a:t> fotografive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printuar</a:t>
            </a:r>
            <a:r>
              <a:rPr lang="en-US" dirty="0"/>
              <a:t>, </a:t>
            </a:r>
            <a:r>
              <a:rPr lang="en-US" dirty="0" err="1"/>
              <a:t>fletave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shkruara</a:t>
            </a:r>
            <a:r>
              <a:rPr lang="en-US" dirty="0"/>
              <a:t> </a:t>
            </a:r>
            <a:r>
              <a:rPr lang="en-US" err="1"/>
              <a:t>apo</a:t>
            </a:r>
            <a:r>
              <a:rPr lang="en-US"/>
              <a:t> burimeve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ngjashme</a:t>
            </a:r>
            <a:endParaRPr lang="en-US" dirty="0"/>
          </a:p>
          <a:p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skener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dorës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rrafshët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feed-</a:t>
            </a:r>
            <a:r>
              <a:rPr lang="en-US" dirty="0" err="1"/>
              <a:t>er</a:t>
            </a:r>
            <a:endParaRPr lang="en-US" dirty="0"/>
          </a:p>
          <a:p>
            <a:r>
              <a:rPr lang="en-US" dirty="0" err="1"/>
              <a:t>Skeneri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skenoj</a:t>
            </a:r>
            <a:r>
              <a:rPr lang="en-US" dirty="0"/>
              <a:t> me </a:t>
            </a:r>
            <a:r>
              <a:rPr lang="en-US" dirty="0" err="1"/>
              <a:t>ngjyra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bardh</a:t>
            </a:r>
            <a:r>
              <a:rPr lang="en-US" dirty="0"/>
              <a:t> e </a:t>
            </a:r>
            <a:r>
              <a:rPr lang="en-US" dirty="0" err="1"/>
              <a:t>zi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Skeneri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aphics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6759"/>
            <a:ext cx="4128393" cy="26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.amazonaws.com/digitaltrends-uploads-prod/2014/02/NVIDIA_GeForce_GTX_Titan_Black_3q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35986"/>
            <a:ext cx="4301208" cy="28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Informatën</a:t>
            </a:r>
            <a:r>
              <a:rPr lang="en-US" dirty="0"/>
              <a:t> </a:t>
            </a:r>
            <a:r>
              <a:rPr lang="en-US" dirty="0" err="1"/>
              <a:t>digjitale</a:t>
            </a:r>
            <a:r>
              <a:rPr lang="en-US" dirty="0"/>
              <a:t> e </a:t>
            </a:r>
            <a:r>
              <a:rPr lang="en-US" dirty="0" err="1"/>
              <a:t>shndërron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imazh</a:t>
            </a:r>
            <a:endParaRPr lang="en-US" dirty="0"/>
          </a:p>
          <a:p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sq-AL" dirty="0"/>
              <a:t>, si GPU dhe memoria</a:t>
            </a:r>
            <a:endParaRPr lang="en-US" dirty="0"/>
          </a:p>
          <a:p>
            <a:r>
              <a:rPr lang="en-US" dirty="0" err="1"/>
              <a:t>Konektor</a:t>
            </a:r>
            <a:r>
              <a:rPr lang="sq-AL" dirty="0"/>
              <a:t>i</a:t>
            </a:r>
            <a:r>
              <a:rPr lang="en-US" dirty="0"/>
              <a:t> </a:t>
            </a:r>
            <a:r>
              <a:rPr lang="sq-AL" dirty="0"/>
              <a:t>i</a:t>
            </a:r>
            <a:r>
              <a:rPr lang="en-US" dirty="0"/>
              <a:t>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sq-AL" dirty="0"/>
              <a:t>mund</a:t>
            </a:r>
            <a:r>
              <a:rPr lang="en-US" dirty="0"/>
              <a:t> </a:t>
            </a:r>
            <a:r>
              <a:rPr lang="sq-AL" dirty="0"/>
              <a:t>të jetë HDMI, </a:t>
            </a:r>
            <a:r>
              <a:rPr lang="en-US" dirty="0"/>
              <a:t>VGA</a:t>
            </a:r>
            <a:r>
              <a:rPr lang="sq-AL" dirty="0"/>
              <a:t>, DVI dhe Display Port</a:t>
            </a:r>
            <a:endParaRPr lang="en-US" dirty="0"/>
          </a:p>
          <a:p>
            <a:r>
              <a:rPr lang="en-US" dirty="0" err="1"/>
              <a:t>Kartelat</a:t>
            </a:r>
            <a:r>
              <a:rPr lang="en-US" dirty="0"/>
              <a:t> e </a:t>
            </a:r>
            <a:r>
              <a:rPr lang="en-US" dirty="0" err="1"/>
              <a:t>sotme</a:t>
            </a:r>
            <a:r>
              <a:rPr lang="en-US" dirty="0"/>
              <a:t> </a:t>
            </a:r>
            <a:r>
              <a:rPr lang="en-US" dirty="0" err="1"/>
              <a:t>vendosen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portin</a:t>
            </a:r>
            <a:r>
              <a:rPr lang="en-US" dirty="0"/>
              <a:t> e </a:t>
            </a:r>
            <a:r>
              <a:rPr lang="en-US" dirty="0" err="1"/>
              <a:t>posaqëm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Kartela</a:t>
            </a:r>
            <a:r>
              <a:rPr lang="en-US" dirty="0"/>
              <a:t> </a:t>
            </a:r>
            <a:r>
              <a:rPr lang="en-US" dirty="0" err="1"/>
              <a:t>Grafike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dn9.digitaltrends.com/image/backlighting-comparison-625x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4337"/>
            <a:ext cx="4718645" cy="26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përpunuara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përgaditura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kartela</a:t>
            </a:r>
            <a:r>
              <a:rPr lang="en-US" dirty="0"/>
              <a:t> </a:t>
            </a:r>
            <a:r>
              <a:rPr lang="en-US" dirty="0" err="1"/>
              <a:t>grafike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përdoruesit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kompjuterit</a:t>
            </a:r>
            <a:endParaRPr lang="en-US" dirty="0"/>
          </a:p>
          <a:p>
            <a:r>
              <a:rPr lang="en-US" dirty="0" err="1"/>
              <a:t>Monitorët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endParaRPr lang="en-US" dirty="0"/>
          </a:p>
          <a:p>
            <a:pPr lvl="1"/>
            <a:r>
              <a:rPr lang="en-US" dirty="0"/>
              <a:t>CRT (Cathode Ray Tube)</a:t>
            </a:r>
          </a:p>
          <a:p>
            <a:pPr lvl="1"/>
            <a:r>
              <a:rPr lang="en-US" dirty="0"/>
              <a:t>LCD (Liquid crystal display)</a:t>
            </a:r>
          </a:p>
          <a:p>
            <a:pPr lvl="1"/>
            <a:r>
              <a:rPr lang="en-US" dirty="0"/>
              <a:t>LED (Light emitting </a:t>
            </a:r>
            <a:r>
              <a:rPr lang="en-US"/>
              <a:t>diode) (OLED)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Monitori</a:t>
            </a:r>
            <a:endParaRPr lang="en-US" dirty="0"/>
          </a:p>
        </p:txBody>
      </p:sp>
      <p:pic>
        <p:nvPicPr>
          <p:cNvPr id="3076" name="Picture 4" descr="Image result for cr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25" y="4698954"/>
            <a:ext cx="2361355" cy="20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292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Njësitë hyrëse dhe njësitë dalëse</vt:lpstr>
      <vt:lpstr>Hardveri</vt:lpstr>
      <vt:lpstr>Hardveri</vt:lpstr>
      <vt:lpstr>PowerPoint Presentation</vt:lpstr>
      <vt:lpstr>Tastiera</vt:lpstr>
      <vt:lpstr>Miu - Mouse</vt:lpstr>
      <vt:lpstr>Skeneri</vt:lpstr>
      <vt:lpstr>Kartela Grafike</vt:lpstr>
      <vt:lpstr>Monitori</vt:lpstr>
      <vt:lpstr>Printeri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56</cp:revision>
  <dcterms:created xsi:type="dcterms:W3CDTF">2016-08-30T18:56:28Z</dcterms:created>
  <dcterms:modified xsi:type="dcterms:W3CDTF">2024-01-21T22:02:35Z</dcterms:modified>
</cp:coreProperties>
</file>