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4" r:id="rId3"/>
    <p:sldId id="275" r:id="rId4"/>
    <p:sldId id="276" r:id="rId5"/>
    <p:sldId id="277" r:id="rId6"/>
    <p:sldId id="280" r:id="rId7"/>
    <p:sldId id="278" r:id="rId8"/>
    <p:sldId id="27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CEF4B-4D28-4868-8FB0-B97EF3C5BC92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C07-CE26-4131-99F5-FB2832143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1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 descr="http://www.alg-prizren.com/englisch/pics/header_girls.gif"/>
          <p:cNvPicPr>
            <a:picLocks noChangeAspect="1" noChangeArrowheads="1"/>
          </p:cNvPicPr>
          <p:nvPr userDrawn="1"/>
        </p:nvPicPr>
        <p:blipFill>
          <a:blip r:embed="rId3"/>
          <a:srcRect r="86647"/>
          <a:stretch>
            <a:fillRect/>
          </a:stretch>
        </p:blipFill>
        <p:spPr bwMode="auto">
          <a:xfrm>
            <a:off x="7870847" y="0"/>
            <a:ext cx="1273153" cy="12287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8" name="Picture 2" descr="http://www.alg-prizren.com/englisch/pics/header_girls.gif"/>
          <p:cNvPicPr>
            <a:picLocks noChangeAspect="1" noChangeArrowheads="1"/>
          </p:cNvPicPr>
          <p:nvPr userDrawn="1"/>
        </p:nvPicPr>
        <p:blipFill>
          <a:blip r:embed="rId2"/>
          <a:srcRect r="86647"/>
          <a:stretch>
            <a:fillRect/>
          </a:stretch>
        </p:blipFill>
        <p:spPr bwMode="auto">
          <a:xfrm>
            <a:off x="7870847" y="0"/>
            <a:ext cx="1273153" cy="12287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ttp://www.alg-prizren.com/englisch/pics/header_girls.gif"/>
          <p:cNvPicPr>
            <a:picLocks noChangeAspect="1" noChangeArrowheads="1"/>
          </p:cNvPicPr>
          <p:nvPr userDrawn="1"/>
        </p:nvPicPr>
        <p:blipFill>
          <a:blip r:embed="rId14"/>
          <a:srcRect r="86647"/>
          <a:stretch>
            <a:fillRect/>
          </a:stretch>
        </p:blipFill>
        <p:spPr bwMode="auto">
          <a:xfrm>
            <a:off x="7870847" y="0"/>
            <a:ext cx="1273153" cy="122872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Memoria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TIK</a:t>
            </a:r>
            <a:r>
              <a:rPr lang="en-US"/>
              <a:t> 11 </a:t>
            </a:r>
            <a:r>
              <a:rPr lang="en-US" dirty="0"/>
              <a:t>– Prof. </a:t>
            </a:r>
            <a:r>
              <a:rPr lang="en-US" dirty="0" err="1"/>
              <a:t>Blerand</a:t>
            </a:r>
            <a:r>
              <a:rPr lang="en-US" dirty="0"/>
              <a:t> </a:t>
            </a:r>
            <a:r>
              <a:rPr lang="en-US" dirty="0" err="1"/>
              <a:t>Koshi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YxvQFKtu9lA/Ujb5vdcFJGI/AAAAAAAABWY/3k9K1Jw8rlI/s1600/ram+r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Memoria e kompjuterit mund të përbëhet prej moduleve të ndryshme memorike</a:t>
            </a:r>
          </a:p>
          <a:p>
            <a:r>
              <a:rPr lang="en-US"/>
              <a:t>Memoria operative - RAM</a:t>
            </a:r>
          </a:p>
          <a:p>
            <a:r>
              <a:rPr lang="en-US"/>
              <a:t>Memoria vetëm për lexim - ROM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Memoria</a:t>
            </a:r>
          </a:p>
        </p:txBody>
      </p:sp>
    </p:spTree>
    <p:extLst>
      <p:ext uri="{BB962C8B-B14F-4D97-AF65-F5344CB8AC3E}">
        <p14:creationId xmlns:p14="http://schemas.microsoft.com/office/powerpoint/2010/main" val="35578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memorie</a:t>
            </a:r>
            <a:r>
              <a:rPr lang="en-US" dirty="0"/>
              <a:t> e </a:t>
            </a:r>
            <a:r>
              <a:rPr lang="en-US" dirty="0" err="1"/>
              <a:t>cila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ruan</a:t>
            </a:r>
            <a:r>
              <a:rPr lang="en-US" dirty="0"/>
              <a:t> </a:t>
            </a:r>
            <a:r>
              <a:rPr lang="en-US" dirty="0" err="1"/>
              <a:t>përkohësisht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instruksionet</a:t>
            </a:r>
            <a:endParaRPr lang="en-US" dirty="0"/>
          </a:p>
          <a:p>
            <a:r>
              <a:rPr lang="en-US" dirty="0" err="1"/>
              <a:t>Kur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ndërpritet</a:t>
            </a:r>
            <a:r>
              <a:rPr lang="en-US" dirty="0"/>
              <a:t> </a:t>
            </a:r>
            <a:r>
              <a:rPr lang="en-US" dirty="0" err="1"/>
              <a:t>furnizimi</a:t>
            </a:r>
            <a:r>
              <a:rPr lang="en-US" dirty="0"/>
              <a:t> me </a:t>
            </a:r>
            <a:r>
              <a:rPr lang="en-US" dirty="0" err="1"/>
              <a:t>rrymë</a:t>
            </a:r>
            <a:r>
              <a:rPr lang="en-US" dirty="0"/>
              <a:t>, </a:t>
            </a:r>
            <a:r>
              <a:rPr lang="en-US" dirty="0" err="1"/>
              <a:t>përmbajtja</a:t>
            </a:r>
            <a:r>
              <a:rPr lang="en-US" dirty="0"/>
              <a:t> e memories </a:t>
            </a:r>
            <a:r>
              <a:rPr lang="en-US" dirty="0" err="1"/>
              <a:t>fshihet</a:t>
            </a:r>
            <a:endParaRPr lang="en-US" dirty="0"/>
          </a:p>
          <a:p>
            <a:r>
              <a:rPr lang="en-US" dirty="0" err="1"/>
              <a:t>Kjo</a:t>
            </a:r>
            <a:r>
              <a:rPr lang="en-US" dirty="0"/>
              <a:t> </a:t>
            </a:r>
            <a:r>
              <a:rPr lang="en-US" dirty="0" err="1"/>
              <a:t>memorie</a:t>
            </a:r>
            <a:r>
              <a:rPr lang="en-US" dirty="0"/>
              <a:t> </a:t>
            </a:r>
            <a:r>
              <a:rPr lang="en-US" dirty="0" err="1"/>
              <a:t>quhet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memorie</a:t>
            </a:r>
            <a:r>
              <a:rPr lang="en-US" dirty="0"/>
              <a:t> operative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RAM</a:t>
            </a:r>
          </a:p>
        </p:txBody>
      </p:sp>
      <p:pic>
        <p:nvPicPr>
          <p:cNvPr id="4" name="Picture 2" descr="https://pcplanetsystems.com/abc/images/big/sodim4b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0"/>
            <a:ext cx="4902595" cy="289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7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RAM është shkurtesë për Random Access Memory</a:t>
            </a:r>
          </a:p>
          <a:p>
            <a:r>
              <a:rPr lang="en-US"/>
              <a:t>Do të thotë memorie me qasje të rastësishme</a:t>
            </a:r>
          </a:p>
          <a:p>
            <a:r>
              <a:rPr lang="en-US"/>
              <a:t>Procesori mund të lexojë ose shkruaj të dhënat dhe instruksionet në cilindo lokacion memorik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RAM</a:t>
            </a:r>
          </a:p>
        </p:txBody>
      </p:sp>
      <p:pic>
        <p:nvPicPr>
          <p:cNvPr id="1026" name="Picture 2" descr="http://www.datok.cz/share/RAM_druhy_a_rozmery_pam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54230"/>
            <a:ext cx="4176464" cy="320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2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F425EC-E577-407A-8C33-D8D02A1F5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30" y="4244330"/>
            <a:ext cx="2613670" cy="261367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Përmbajtja e RAM memories ndërron si rezultat i operacioneve që kryen ose inicon procesori</a:t>
            </a:r>
          </a:p>
          <a:p>
            <a:r>
              <a:rPr lang="en-US"/>
              <a:t>Ekzistojnë dy lloje kryesore të RAM:</a:t>
            </a:r>
          </a:p>
          <a:p>
            <a:pPr lvl="1"/>
            <a:r>
              <a:rPr lang="en-US"/>
              <a:t>SRAM (Static RAM)</a:t>
            </a:r>
          </a:p>
          <a:p>
            <a:pPr lvl="1"/>
            <a:r>
              <a:rPr lang="en-US"/>
              <a:t>DRAM (Dynamic RAM)</a:t>
            </a:r>
          </a:p>
          <a:p>
            <a:r>
              <a:rPr lang="en-US"/>
              <a:t>Duhet ta kemi parasysh pllakën amë para se të vendosim për llojin e RAM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RAM</a:t>
            </a:r>
          </a:p>
        </p:txBody>
      </p:sp>
    </p:spTree>
    <p:extLst>
      <p:ext uri="{BB962C8B-B14F-4D97-AF65-F5344CB8AC3E}">
        <p14:creationId xmlns:p14="http://schemas.microsoft.com/office/powerpoint/2010/main" val="135967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002017-DDC5-4491-8D29-6EBC0FC36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00" t="16800" r="56687" b="10401"/>
          <a:stretch/>
        </p:blipFill>
        <p:spPr>
          <a:xfrm>
            <a:off x="611560" y="1268760"/>
            <a:ext cx="8120113" cy="44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5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ROM (Read Only Memory)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memorie</a:t>
            </a:r>
            <a:r>
              <a:rPr lang="en-US" dirty="0"/>
              <a:t> </a:t>
            </a:r>
            <a:r>
              <a:rPr lang="en-US" dirty="0" err="1"/>
              <a:t>vetëm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lexim</a:t>
            </a:r>
            <a:endParaRPr lang="en-US" dirty="0"/>
          </a:p>
          <a:p>
            <a:r>
              <a:rPr lang="en-US" dirty="0" err="1"/>
              <a:t>Përmbajtja</a:t>
            </a:r>
            <a:r>
              <a:rPr lang="en-US" dirty="0"/>
              <a:t> e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cilës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err="1"/>
              <a:t>të</a:t>
            </a:r>
            <a:r>
              <a:rPr lang="en-US"/>
              <a:t> ndërrohet*</a:t>
            </a:r>
            <a:endParaRPr lang="en-US" dirty="0"/>
          </a:p>
          <a:p>
            <a:r>
              <a:rPr lang="en-US" dirty="0" err="1"/>
              <a:t>Regjistrohet</a:t>
            </a:r>
            <a:r>
              <a:rPr lang="en-US" dirty="0"/>
              <a:t> me process </a:t>
            </a:r>
            <a:r>
              <a:rPr lang="en-US" dirty="0" err="1"/>
              <a:t>specifik</a:t>
            </a:r>
            <a:r>
              <a:rPr lang="en-US" dirty="0"/>
              <a:t> </a:t>
            </a:r>
            <a:r>
              <a:rPr lang="en-US" dirty="0" err="1"/>
              <a:t>gjatë</a:t>
            </a:r>
            <a:r>
              <a:rPr lang="en-US" dirty="0"/>
              <a:t> </a:t>
            </a:r>
            <a:r>
              <a:rPr lang="en-US" dirty="0" err="1"/>
              <a:t>prodhimit</a:t>
            </a:r>
            <a:endParaRPr lang="en-US" dirty="0"/>
          </a:p>
          <a:p>
            <a:r>
              <a:rPr lang="en-US" dirty="0" err="1"/>
              <a:t>Përmbajtja</a:t>
            </a:r>
            <a:r>
              <a:rPr lang="en-US" dirty="0"/>
              <a:t> e </a:t>
            </a:r>
            <a:r>
              <a:rPr lang="en-US" dirty="0" err="1"/>
              <a:t>kësaj</a:t>
            </a:r>
            <a:r>
              <a:rPr lang="en-US" dirty="0"/>
              <a:t> </a:t>
            </a:r>
            <a:r>
              <a:rPr lang="en-US" dirty="0" err="1"/>
              <a:t>memorie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fshihet</a:t>
            </a:r>
            <a:r>
              <a:rPr lang="en-US" dirty="0"/>
              <a:t> </a:t>
            </a:r>
            <a:r>
              <a:rPr lang="en-US" dirty="0" err="1"/>
              <a:t>kur</a:t>
            </a:r>
            <a:r>
              <a:rPr lang="en-US" dirty="0"/>
              <a:t> </a:t>
            </a:r>
            <a:r>
              <a:rPr lang="en-US" dirty="0" err="1"/>
              <a:t>ndërprehet</a:t>
            </a:r>
            <a:r>
              <a:rPr lang="en-US" dirty="0"/>
              <a:t> </a:t>
            </a:r>
            <a:r>
              <a:rPr lang="en-US" dirty="0" err="1"/>
              <a:t>rryma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ROM</a:t>
            </a:r>
          </a:p>
        </p:txBody>
      </p:sp>
      <p:pic>
        <p:nvPicPr>
          <p:cNvPr id="2050" name="Picture 2" descr="http://f.tqn.com/y/cplus/1/W/N/L/-/-/Amiga_1200_Kickstart_3.0_R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93096"/>
            <a:ext cx="36576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7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Përdoren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ruajtjen</a:t>
            </a:r>
            <a:r>
              <a:rPr lang="en-US" dirty="0"/>
              <a:t> </a:t>
            </a:r>
            <a:r>
              <a:rPr lang="en-US"/>
              <a:t>e informatave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nevojshme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startimin</a:t>
            </a:r>
            <a:r>
              <a:rPr lang="en-US" dirty="0"/>
              <a:t> e </a:t>
            </a:r>
            <a:r>
              <a:rPr lang="en-US" dirty="0" err="1"/>
              <a:t>kompjuterit</a:t>
            </a:r>
            <a:endParaRPr lang="en-US" dirty="0"/>
          </a:p>
          <a:p>
            <a:r>
              <a:rPr lang="en-US" dirty="0"/>
              <a:t>Po </a:t>
            </a:r>
            <a:r>
              <a:rPr lang="en-US" dirty="0" err="1"/>
              <a:t>ashtu</a:t>
            </a:r>
            <a:r>
              <a:rPr lang="en-US" dirty="0"/>
              <a:t> </a:t>
            </a:r>
            <a:r>
              <a:rPr lang="en-US" dirty="0" err="1"/>
              <a:t>gjejnë</a:t>
            </a:r>
            <a:r>
              <a:rPr lang="en-US" dirty="0"/>
              <a:t> </a:t>
            </a:r>
            <a:r>
              <a:rPr lang="en-US" dirty="0" err="1"/>
              <a:t>përdorim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pajisje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instruksionet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gjithmonë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njëjta</a:t>
            </a:r>
            <a:endParaRPr lang="en-US" dirty="0"/>
          </a:p>
          <a:p>
            <a:r>
              <a:rPr lang="en-US" dirty="0" err="1"/>
              <a:t>BIOSi</a:t>
            </a:r>
            <a:r>
              <a:rPr lang="en-US" dirty="0"/>
              <a:t> </a:t>
            </a:r>
            <a:r>
              <a:rPr lang="en-US" dirty="0" err="1"/>
              <a:t>vendoset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ROM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ROM</a:t>
            </a:r>
          </a:p>
        </p:txBody>
      </p:sp>
      <p:pic>
        <p:nvPicPr>
          <p:cNvPr id="1026" name="Picture 2" descr="http://shop.ntbook.cz/img/_cms/dobah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71950"/>
            <a:ext cx="5567561" cy="243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3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3048000"/>
            <a:ext cx="26132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Pyetje</a:t>
            </a:r>
            <a:endParaRPr lang="en-US" sz="6600" b="1" cap="none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0790" y="1143000"/>
            <a:ext cx="105621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275</TotalTime>
  <Words>205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Lucida Sans Unicode</vt:lpstr>
      <vt:lpstr>Verdana</vt:lpstr>
      <vt:lpstr>Wingdings 2</vt:lpstr>
      <vt:lpstr>Wingdings 3</vt:lpstr>
      <vt:lpstr>Concourse</vt:lpstr>
      <vt:lpstr>Memoria</vt:lpstr>
      <vt:lpstr>Memoria</vt:lpstr>
      <vt:lpstr>RAM</vt:lpstr>
      <vt:lpstr>RAM</vt:lpstr>
      <vt:lpstr>RAM</vt:lpstr>
      <vt:lpstr>PowerPoint Presentation</vt:lpstr>
      <vt:lpstr>ROM</vt:lpstr>
      <vt:lpstr>ROM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Konceptet Themelore</dc:title>
  <dc:creator>Blerandi</dc:creator>
  <cp:lastModifiedBy>Blerand Koshi</cp:lastModifiedBy>
  <cp:revision>57</cp:revision>
  <dcterms:created xsi:type="dcterms:W3CDTF">2016-08-30T18:56:28Z</dcterms:created>
  <dcterms:modified xsi:type="dcterms:W3CDTF">2024-01-21T21:58:27Z</dcterms:modified>
</cp:coreProperties>
</file>