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9" r:id="rId3"/>
    <p:sldId id="270" r:id="rId4"/>
    <p:sldId id="273" r:id="rId5"/>
    <p:sldId id="271" r:id="rId6"/>
    <p:sldId id="274" r:id="rId7"/>
    <p:sldId id="27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CEF4B-4D28-4868-8FB0-B97EF3C5BC92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4FC07-CE26-4131-99F5-FB2832143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16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3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8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2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4E228A7-4681-43F7-BC59-2455DC1C0FE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14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Mikroprocesori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err="1"/>
              <a:t>TIK</a:t>
            </a:r>
            <a:r>
              <a:rPr lang="en-US"/>
              <a:t> 11 </a:t>
            </a:r>
            <a:r>
              <a:rPr lang="en-US" dirty="0"/>
              <a:t>– Prof. </a:t>
            </a:r>
            <a:r>
              <a:rPr lang="en-US" dirty="0" err="1"/>
              <a:t>Blerand</a:t>
            </a:r>
            <a:r>
              <a:rPr lang="en-US" dirty="0"/>
              <a:t> </a:t>
            </a:r>
            <a:r>
              <a:rPr lang="en-US" dirty="0" err="1"/>
              <a:t>Koshi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peedonsite.com/media/catalog/category/aaaProcessorMasterImage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327" y="4518266"/>
            <a:ext cx="6648673" cy="1561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komponenta</a:t>
            </a:r>
            <a:r>
              <a:rPr lang="en-US" dirty="0"/>
              <a:t> </a:t>
            </a:r>
            <a:r>
              <a:rPr lang="en-US" dirty="0" err="1"/>
              <a:t>kryesore</a:t>
            </a:r>
            <a:r>
              <a:rPr lang="en-US" dirty="0"/>
              <a:t> e </a:t>
            </a:r>
            <a:r>
              <a:rPr lang="en-US" dirty="0" err="1"/>
              <a:t>çdo</a:t>
            </a:r>
            <a:r>
              <a:rPr lang="en-US" dirty="0"/>
              <a:t> </a:t>
            </a:r>
            <a:r>
              <a:rPr lang="en-US" dirty="0" err="1"/>
              <a:t>kompjuteri</a:t>
            </a:r>
            <a:endParaRPr lang="en-US" dirty="0"/>
          </a:p>
          <a:p>
            <a:r>
              <a:rPr lang="en-US" err="1"/>
              <a:t>Përbëhet</a:t>
            </a:r>
            <a:r>
              <a:rPr lang="en-US"/>
              <a:t> prej</a:t>
            </a:r>
          </a:p>
          <a:p>
            <a:pPr lvl="1"/>
            <a:r>
              <a:rPr lang="en-US"/>
              <a:t>njësisë aritmetiko-logjike</a:t>
            </a:r>
          </a:p>
          <a:p>
            <a:pPr lvl="1"/>
            <a:r>
              <a:rPr lang="en-US"/>
              <a:t>njësisë </a:t>
            </a:r>
            <a:r>
              <a:rPr lang="en-US" dirty="0" err="1"/>
              <a:t>kontrolluese</a:t>
            </a:r>
            <a:endParaRPr lang="en-US" dirty="0"/>
          </a:p>
          <a:p>
            <a:pPr lvl="1"/>
            <a:r>
              <a:rPr lang="en-US"/>
              <a:t>regjistrave</a:t>
            </a:r>
            <a:endParaRPr lang="en-US" dirty="0"/>
          </a:p>
          <a:p>
            <a:r>
              <a:rPr lang="en-US" dirty="0" err="1"/>
              <a:t>Bartja</a:t>
            </a:r>
            <a:r>
              <a:rPr lang="en-US" dirty="0"/>
              <a:t> 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mes</a:t>
            </a:r>
            <a:r>
              <a:rPr lang="en-US" dirty="0"/>
              <a:t> </a:t>
            </a:r>
            <a:r>
              <a:rPr lang="en-US" dirty="0" err="1"/>
              <a:t>komponenteve</a:t>
            </a:r>
            <a:r>
              <a:rPr lang="en-US" dirty="0"/>
              <a:t> </a:t>
            </a:r>
            <a:r>
              <a:rPr lang="en-US" dirty="0" err="1"/>
              <a:t>bëhet</a:t>
            </a:r>
            <a:r>
              <a:rPr lang="en-US" dirty="0"/>
              <a:t> </a:t>
            </a:r>
            <a:r>
              <a:rPr lang="en-US" dirty="0" err="1"/>
              <a:t>përmes</a:t>
            </a:r>
            <a:r>
              <a:rPr lang="en-US" dirty="0"/>
              <a:t> </a:t>
            </a:r>
            <a:r>
              <a:rPr lang="en-US" dirty="0" err="1"/>
              <a:t>linjave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quhen</a:t>
            </a:r>
            <a:r>
              <a:rPr lang="en-US" dirty="0"/>
              <a:t> bus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Njësia qendrore - Mikroprocesori</a:t>
            </a:r>
          </a:p>
        </p:txBody>
      </p:sp>
    </p:spTree>
    <p:extLst>
      <p:ext uri="{BB962C8B-B14F-4D97-AF65-F5344CB8AC3E}">
        <p14:creationId xmlns:p14="http://schemas.microsoft.com/office/powerpoint/2010/main" val="243647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Njësia</a:t>
            </a:r>
            <a:r>
              <a:rPr lang="en-US" dirty="0"/>
              <a:t> </a:t>
            </a:r>
            <a:r>
              <a:rPr lang="en-US" dirty="0" err="1"/>
              <a:t>aritmetike-logjike</a:t>
            </a:r>
            <a:r>
              <a:rPr lang="en-US" dirty="0"/>
              <a:t> </a:t>
            </a:r>
            <a:r>
              <a:rPr lang="en-US" dirty="0" err="1"/>
              <a:t>kryen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gjitha</a:t>
            </a:r>
            <a:r>
              <a:rPr lang="en-US" dirty="0"/>
              <a:t> </a:t>
            </a:r>
            <a:r>
              <a:rPr lang="en-US" dirty="0" err="1"/>
              <a:t>operacionet</a:t>
            </a:r>
            <a:r>
              <a:rPr lang="en-US" dirty="0"/>
              <a:t> </a:t>
            </a:r>
            <a:r>
              <a:rPr lang="en-US" dirty="0" err="1"/>
              <a:t>matematikore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logjike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kompjuter</a:t>
            </a:r>
            <a:endParaRPr lang="en-US" dirty="0"/>
          </a:p>
          <a:p>
            <a:r>
              <a:rPr lang="en-US" dirty="0" err="1"/>
              <a:t>Njësia</a:t>
            </a:r>
            <a:r>
              <a:rPr lang="en-US" dirty="0"/>
              <a:t> </a:t>
            </a:r>
            <a:r>
              <a:rPr lang="en-US" dirty="0" err="1"/>
              <a:t>kontrolluese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përgjegjëse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kontrollin</a:t>
            </a:r>
            <a:r>
              <a:rPr lang="en-US" dirty="0"/>
              <a:t> </a:t>
            </a:r>
            <a:r>
              <a:rPr lang="en-US"/>
              <a:t>e punës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procesorit</a:t>
            </a:r>
            <a:r>
              <a:rPr lang="en-US" dirty="0"/>
              <a:t>, </a:t>
            </a:r>
            <a:r>
              <a:rPr lang="en-US" dirty="0" err="1"/>
              <a:t>sjelljen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dekodimin</a:t>
            </a:r>
            <a:r>
              <a:rPr lang="en-US" dirty="0"/>
              <a:t> e </a:t>
            </a:r>
            <a:r>
              <a:rPr lang="en-US" dirty="0" err="1"/>
              <a:t>instruksioneve</a:t>
            </a:r>
            <a:r>
              <a:rPr lang="en-US" dirty="0"/>
              <a:t> </a:t>
            </a:r>
          </a:p>
          <a:p>
            <a:r>
              <a:rPr lang="en-US" dirty="0" err="1"/>
              <a:t>Regjistrat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memorie</a:t>
            </a:r>
            <a:r>
              <a:rPr lang="en-US" dirty="0"/>
              <a:t> interne e </a:t>
            </a:r>
            <a:r>
              <a:rPr lang="en-US" dirty="0" err="1"/>
              <a:t>mikroprocesorit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ruhen</a:t>
            </a:r>
            <a:r>
              <a:rPr lang="en-US" dirty="0"/>
              <a:t> </a:t>
            </a:r>
            <a:r>
              <a:rPr lang="en-US" dirty="0" err="1"/>
              <a:t>intruksionet</a:t>
            </a:r>
            <a:r>
              <a:rPr lang="en-US" dirty="0"/>
              <a:t>, </a:t>
            </a:r>
            <a:r>
              <a:rPr lang="en-US" dirty="0" err="1"/>
              <a:t>operandët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rezultatet</a:t>
            </a:r>
            <a:r>
              <a:rPr lang="en-US" dirty="0"/>
              <a:t> e </a:t>
            </a:r>
            <a:r>
              <a:rPr lang="en-US" dirty="0" err="1"/>
              <a:t>operacioneve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Njësia qendrore - Mikroprocesori</a:t>
            </a:r>
          </a:p>
        </p:txBody>
      </p:sp>
    </p:spTree>
    <p:extLst>
      <p:ext uri="{BB962C8B-B14F-4D97-AF65-F5344CB8AC3E}">
        <p14:creationId xmlns:p14="http://schemas.microsoft.com/office/powerpoint/2010/main" val="82191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bbc.co.uk/staticarchive/132f16f6473c160f7e1cb2234eadb362c7576bf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97" y="836712"/>
            <a:ext cx="707051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232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Procesorët punojnë me të dhëna të organizuara në blloqe 8 bitëshe</a:t>
            </a:r>
          </a:p>
          <a:p>
            <a:r>
              <a:rPr lang="en-US"/>
              <a:t>Procesorët e sotëm punojnë me 32 bit ose 64 bit</a:t>
            </a:r>
          </a:p>
          <a:p>
            <a:pPr lvl="1"/>
            <a:r>
              <a:rPr lang="en-US"/>
              <a:t>kjo gjatësi tregon me sa bite procesori mund të manipulojë në një takt</a:t>
            </a:r>
          </a:p>
          <a:p>
            <a:r>
              <a:rPr lang="en-US"/>
              <a:t>Komponentet ndërtuese të mikroprocesorit janë transistorët</a:t>
            </a:r>
          </a:p>
          <a:p>
            <a:pPr lvl="1"/>
            <a:r>
              <a:rPr lang="en-US"/>
              <a:t>transistorët janë komponente elektronike të cilët në processor ruajnë gjendjen 1 ose 0</a:t>
            </a:r>
          </a:p>
          <a:p>
            <a:pPr lvl="1"/>
            <a:r>
              <a:rPr lang="en-US"/>
              <a:t>procesorët modern kanë disa milionë transistorë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Njësia qendrore - Mikroprocesori</a:t>
            </a:r>
          </a:p>
        </p:txBody>
      </p:sp>
    </p:spTree>
    <p:extLst>
      <p:ext uri="{BB962C8B-B14F-4D97-AF65-F5344CB8AC3E}">
        <p14:creationId xmlns:p14="http://schemas.microsoft.com/office/powerpoint/2010/main" val="180403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/>
          <a:lstStyle/>
          <a:p>
            <a:r>
              <a:rPr lang="en-US" err="1"/>
              <a:t>Përpunojnë</a:t>
            </a:r>
            <a:r>
              <a:rPr lang="en-US"/>
              <a:t> </a:t>
            </a:r>
            <a:r>
              <a:rPr lang="en-US" err="1"/>
              <a:t>të</a:t>
            </a:r>
            <a:r>
              <a:rPr lang="en-US"/>
              <a:t> </a:t>
            </a:r>
            <a:r>
              <a:rPr lang="en-US" err="1"/>
              <a:t>dhëna</a:t>
            </a:r>
            <a:r>
              <a:rPr lang="en-US"/>
              <a:t> </a:t>
            </a:r>
            <a:r>
              <a:rPr lang="en-US" err="1"/>
              <a:t>në</a:t>
            </a:r>
            <a:r>
              <a:rPr lang="en-US"/>
              <a:t> </a:t>
            </a:r>
            <a:r>
              <a:rPr lang="en-US" err="1"/>
              <a:t>formë</a:t>
            </a:r>
            <a:r>
              <a:rPr lang="en-US"/>
              <a:t> </a:t>
            </a:r>
            <a:r>
              <a:rPr lang="en-US" err="1"/>
              <a:t>të</a:t>
            </a:r>
            <a:r>
              <a:rPr lang="en-US"/>
              <a:t> 0-ve </a:t>
            </a:r>
            <a:r>
              <a:rPr lang="en-US" err="1"/>
              <a:t>dhe</a:t>
            </a:r>
            <a:r>
              <a:rPr lang="en-US"/>
              <a:t> 1-ve</a:t>
            </a:r>
          </a:p>
          <a:p>
            <a:r>
              <a:rPr lang="en-US" err="1"/>
              <a:t>Pse</a:t>
            </a:r>
            <a:r>
              <a:rPr lang="en-US"/>
              <a:t> </a:t>
            </a:r>
            <a:r>
              <a:rPr lang="en-US" err="1"/>
              <a:t>janë</a:t>
            </a:r>
            <a:r>
              <a:rPr lang="en-US"/>
              <a:t> </a:t>
            </a:r>
            <a:r>
              <a:rPr lang="en-US" err="1"/>
              <a:t>zgjedhur</a:t>
            </a:r>
            <a:r>
              <a:rPr lang="en-US"/>
              <a:t> 0-t </a:t>
            </a:r>
            <a:r>
              <a:rPr lang="en-US" err="1"/>
              <a:t>dhe</a:t>
            </a:r>
            <a:r>
              <a:rPr lang="en-US"/>
              <a:t> 1-shat </a:t>
            </a:r>
            <a:r>
              <a:rPr lang="en-US" err="1"/>
              <a:t>për</a:t>
            </a:r>
            <a:r>
              <a:rPr lang="en-US"/>
              <a:t> </a:t>
            </a:r>
            <a:r>
              <a:rPr lang="en-US" err="1"/>
              <a:t>këtë</a:t>
            </a:r>
            <a:r>
              <a:rPr lang="en-US"/>
              <a:t> </a:t>
            </a:r>
            <a:r>
              <a:rPr lang="en-US" err="1"/>
              <a:t>punë</a:t>
            </a:r>
            <a:r>
              <a:rPr lang="en-US"/>
              <a:t>?!</a:t>
            </a:r>
          </a:p>
          <a:p>
            <a:pPr lvl="1"/>
            <a:r>
              <a:rPr lang="en-US" err="1"/>
              <a:t>lehtësia</a:t>
            </a:r>
            <a:r>
              <a:rPr lang="en-US"/>
              <a:t> e </a:t>
            </a:r>
            <a:r>
              <a:rPr lang="en-US" err="1"/>
              <a:t>dizajnimit</a:t>
            </a:r>
            <a:r>
              <a:rPr lang="en-US"/>
              <a:t> </a:t>
            </a:r>
            <a:r>
              <a:rPr lang="en-US" err="1"/>
              <a:t>të</a:t>
            </a:r>
            <a:r>
              <a:rPr lang="en-US"/>
              <a:t> </a:t>
            </a:r>
            <a:r>
              <a:rPr lang="en-US" err="1"/>
              <a:t>qarqeve</a:t>
            </a:r>
            <a:r>
              <a:rPr lang="en-US"/>
              <a:t> </a:t>
            </a:r>
            <a:r>
              <a:rPr lang="en-US" err="1"/>
              <a:t>elektronike</a:t>
            </a:r>
            <a:endParaRPr lang="en-US"/>
          </a:p>
          <a:p>
            <a:pPr lvl="2"/>
            <a:r>
              <a:rPr lang="en-US" err="1"/>
              <a:t>d</a:t>
            </a:r>
            <a:r>
              <a:rPr lang="en-US"/>
              <a:t>y vlera elektrike</a:t>
            </a:r>
          </a:p>
          <a:p>
            <a:r>
              <a:rPr lang="en-US"/>
              <a:t>Çka po të kishim 10 nivele elektrike?!</a:t>
            </a:r>
          </a:p>
          <a:p>
            <a:pPr lvl="1"/>
            <a:r>
              <a:rPr lang="en-US"/>
              <a:t>gjasa e gabimit më e madhe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Të</a:t>
            </a:r>
            <a:r>
              <a:rPr lang="en-US"/>
              <a:t> </a:t>
            </a:r>
            <a:r>
              <a:rPr lang="en-US" err="1"/>
              <a:t>dhënat</a:t>
            </a:r>
            <a:r>
              <a:rPr lang="en-US"/>
              <a:t> </a:t>
            </a:r>
            <a:r>
              <a:rPr lang="en-US" err="1"/>
              <a:t>në</a:t>
            </a:r>
            <a:r>
              <a:rPr lang="en-US"/>
              <a:t> </a:t>
            </a:r>
            <a:r>
              <a:rPr lang="en-US" err="1"/>
              <a:t>kompjuter</a:t>
            </a:r>
            <a:endParaRPr lang="en-US"/>
          </a:p>
        </p:txBody>
      </p:sp>
      <p:pic>
        <p:nvPicPr>
          <p:cNvPr id="2050" name="Picture 2" descr="http://www.hugorodriguez.com/cursos/idigital/Esq-bit-byte-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867969"/>
            <a:ext cx="4259449" cy="192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84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Intel® Core™ </a:t>
            </a:r>
            <a:r>
              <a:rPr lang="en-US" dirty="0" err="1"/>
              <a:t>i9-12900KS</a:t>
            </a:r>
            <a:r>
              <a:rPr lang="en-US" dirty="0"/>
              <a:t> Processor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184" t="15547" r="25095" b="5704"/>
          <a:stretch/>
        </p:blipFill>
        <p:spPr>
          <a:xfrm>
            <a:off x="0" y="1438870"/>
            <a:ext cx="5367339" cy="5435279"/>
          </a:xfrm>
          <a:prstGeom prst="rect">
            <a:avLst/>
          </a:prstGeom>
        </p:spPr>
      </p:pic>
      <p:sp>
        <p:nvSpPr>
          <p:cNvPr id="10" name="AutoShape 8" descr="A new 12th Gen Intel flagship CPU is on sale at Newegg with some impressive  specs | Windows Centr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586" y="1484784"/>
            <a:ext cx="3521968" cy="26414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0" r="10032"/>
          <a:stretch/>
        </p:blipFill>
        <p:spPr>
          <a:xfrm>
            <a:off x="5148064" y="4149080"/>
            <a:ext cx="3528392" cy="262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8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3048000"/>
            <a:ext cx="261321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Pyetje</a:t>
            </a:r>
            <a:endParaRPr lang="en-US" sz="6600" b="1" cap="none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20790" y="1143000"/>
            <a:ext cx="105621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287</TotalTime>
  <Words>201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Lucida Sans Unicode</vt:lpstr>
      <vt:lpstr>Verdana</vt:lpstr>
      <vt:lpstr>Wingdings 2</vt:lpstr>
      <vt:lpstr>Wingdings 3</vt:lpstr>
      <vt:lpstr>Concourse</vt:lpstr>
      <vt:lpstr>Mikroprocesori</vt:lpstr>
      <vt:lpstr>Njësia qendrore - Mikroprocesori</vt:lpstr>
      <vt:lpstr>Njësia qendrore - Mikroprocesori</vt:lpstr>
      <vt:lpstr>PowerPoint Presentation</vt:lpstr>
      <vt:lpstr>Njësia qendrore - Mikroprocesori</vt:lpstr>
      <vt:lpstr>Të dhënat në kompjuter</vt:lpstr>
      <vt:lpstr>Intel® Core™ i9-12900KS Processor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Konceptet Themelore</dc:title>
  <dc:creator>Blerandi</dc:creator>
  <cp:lastModifiedBy>Blerand Koshi</cp:lastModifiedBy>
  <cp:revision>56</cp:revision>
  <dcterms:created xsi:type="dcterms:W3CDTF">2016-08-30T18:56:28Z</dcterms:created>
  <dcterms:modified xsi:type="dcterms:W3CDTF">2024-01-21T21:56:09Z</dcterms:modified>
</cp:coreProperties>
</file>