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8" r:id="rId5"/>
    <p:sldId id="269" r:id="rId6"/>
    <p:sldId id="265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1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 smtClean="0"/>
              <a:t>Biti</a:t>
            </a:r>
            <a:r>
              <a:rPr lang="en-US" smtClean="0"/>
              <a:t> </a:t>
            </a:r>
            <a:r>
              <a:rPr lang="en-US" err="1" smtClean="0"/>
              <a:t>dhe</a:t>
            </a:r>
            <a:r>
              <a:rPr lang="en-US" smtClean="0"/>
              <a:t> </a:t>
            </a:r>
            <a:r>
              <a:rPr lang="en-US" err="1" smtClean="0"/>
              <a:t>bajti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TIK 11 – Prof. </a:t>
            </a:r>
            <a:r>
              <a:rPr lang="en-US" err="1" smtClean="0"/>
              <a:t>Blerand</a:t>
            </a:r>
            <a:r>
              <a:rPr lang="en-US" smtClean="0"/>
              <a:t> </a:t>
            </a:r>
            <a:r>
              <a:rPr lang="en-US" err="1" smtClean="0"/>
              <a:t>Koshi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r>
              <a:rPr lang="en-US" err="1" smtClean="0"/>
              <a:t>Përpunojnë</a:t>
            </a:r>
            <a:r>
              <a:rPr lang="en-US" smtClean="0"/>
              <a:t> </a:t>
            </a:r>
            <a:r>
              <a:rPr lang="en-US" err="1" smtClean="0"/>
              <a:t>të</a:t>
            </a:r>
            <a:r>
              <a:rPr lang="en-US" smtClean="0"/>
              <a:t> </a:t>
            </a:r>
            <a:r>
              <a:rPr lang="en-US" err="1" smtClean="0"/>
              <a:t>dhëna</a:t>
            </a:r>
            <a:r>
              <a:rPr lang="en-US" smtClean="0"/>
              <a:t> </a:t>
            </a:r>
            <a:r>
              <a:rPr lang="en-US" err="1" smtClean="0"/>
              <a:t>në</a:t>
            </a:r>
            <a:r>
              <a:rPr lang="en-US" smtClean="0"/>
              <a:t> </a:t>
            </a:r>
            <a:r>
              <a:rPr lang="en-US" err="1" smtClean="0"/>
              <a:t>formë</a:t>
            </a:r>
            <a:r>
              <a:rPr lang="en-US" smtClean="0"/>
              <a:t> </a:t>
            </a:r>
            <a:r>
              <a:rPr lang="en-US" err="1" smtClean="0"/>
              <a:t>të</a:t>
            </a:r>
            <a:r>
              <a:rPr lang="en-US" smtClean="0"/>
              <a:t> 0-ve </a:t>
            </a:r>
            <a:r>
              <a:rPr lang="en-US" err="1" smtClean="0"/>
              <a:t>dhe</a:t>
            </a:r>
            <a:r>
              <a:rPr lang="en-US" smtClean="0"/>
              <a:t> 1-ve</a:t>
            </a:r>
          </a:p>
          <a:p>
            <a:r>
              <a:rPr lang="en-US" err="1" smtClean="0"/>
              <a:t>Pse</a:t>
            </a:r>
            <a:r>
              <a:rPr lang="en-US" smtClean="0"/>
              <a:t> </a:t>
            </a:r>
            <a:r>
              <a:rPr lang="en-US" err="1" smtClean="0"/>
              <a:t>janë</a:t>
            </a:r>
            <a:r>
              <a:rPr lang="en-US" smtClean="0"/>
              <a:t> </a:t>
            </a:r>
            <a:r>
              <a:rPr lang="en-US" err="1" smtClean="0"/>
              <a:t>zgjedhur</a:t>
            </a:r>
            <a:r>
              <a:rPr lang="en-US" smtClean="0"/>
              <a:t> 0-t </a:t>
            </a:r>
            <a:r>
              <a:rPr lang="en-US" err="1" smtClean="0"/>
              <a:t>dhe</a:t>
            </a:r>
            <a:r>
              <a:rPr lang="en-US" smtClean="0"/>
              <a:t> 1-shat </a:t>
            </a:r>
            <a:r>
              <a:rPr lang="en-US" err="1" smtClean="0"/>
              <a:t>për</a:t>
            </a:r>
            <a:r>
              <a:rPr lang="en-US" smtClean="0"/>
              <a:t> </a:t>
            </a:r>
            <a:r>
              <a:rPr lang="en-US" err="1" smtClean="0"/>
              <a:t>këtë</a:t>
            </a:r>
            <a:r>
              <a:rPr lang="en-US" smtClean="0"/>
              <a:t> </a:t>
            </a:r>
            <a:r>
              <a:rPr lang="en-US" err="1" smtClean="0"/>
              <a:t>punë</a:t>
            </a:r>
            <a:r>
              <a:rPr lang="en-US" smtClean="0"/>
              <a:t>?!</a:t>
            </a:r>
          </a:p>
          <a:p>
            <a:pPr lvl="1"/>
            <a:r>
              <a:rPr lang="en-US" err="1"/>
              <a:t>l</a:t>
            </a:r>
            <a:r>
              <a:rPr lang="en-US" err="1" smtClean="0"/>
              <a:t>ehtësia</a:t>
            </a:r>
            <a:r>
              <a:rPr lang="en-US" smtClean="0"/>
              <a:t> e </a:t>
            </a:r>
            <a:r>
              <a:rPr lang="en-US" err="1" smtClean="0"/>
              <a:t>dizajnimit</a:t>
            </a:r>
            <a:r>
              <a:rPr lang="en-US" smtClean="0"/>
              <a:t> </a:t>
            </a:r>
            <a:r>
              <a:rPr lang="en-US" err="1" smtClean="0"/>
              <a:t>të</a:t>
            </a:r>
            <a:r>
              <a:rPr lang="en-US" smtClean="0"/>
              <a:t> </a:t>
            </a:r>
            <a:r>
              <a:rPr lang="en-US" err="1" smtClean="0"/>
              <a:t>qarqeve</a:t>
            </a:r>
            <a:r>
              <a:rPr lang="en-US" smtClean="0"/>
              <a:t> </a:t>
            </a:r>
            <a:r>
              <a:rPr lang="en-US" err="1" smtClean="0"/>
              <a:t>elektronike</a:t>
            </a:r>
            <a:endParaRPr lang="en-US" smtClean="0"/>
          </a:p>
          <a:p>
            <a:pPr lvl="2"/>
            <a:r>
              <a:rPr lang="en-US" err="1"/>
              <a:t>d</a:t>
            </a:r>
            <a:r>
              <a:rPr lang="en-US" smtClean="0"/>
              <a:t>y vlera elektrike</a:t>
            </a:r>
          </a:p>
          <a:p>
            <a:r>
              <a:rPr lang="en-US" smtClean="0"/>
              <a:t>Çka po të kishim 10 nivele elektrike?!</a:t>
            </a:r>
          </a:p>
          <a:p>
            <a:pPr lvl="1"/>
            <a:r>
              <a:rPr lang="en-US" smtClean="0"/>
              <a:t>gjasa e gabimit më e madhe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/>
              <a:t>Të</a:t>
            </a:r>
            <a:r>
              <a:rPr lang="en-US" smtClean="0"/>
              <a:t> </a:t>
            </a:r>
            <a:r>
              <a:rPr lang="en-US" err="1" smtClean="0"/>
              <a:t>dhënat</a:t>
            </a:r>
            <a:r>
              <a:rPr lang="en-US" smtClean="0"/>
              <a:t> </a:t>
            </a:r>
            <a:r>
              <a:rPr lang="en-US" err="1" smtClean="0"/>
              <a:t>në</a:t>
            </a:r>
            <a:r>
              <a:rPr lang="en-US" smtClean="0"/>
              <a:t> </a:t>
            </a:r>
            <a:r>
              <a:rPr lang="en-US" err="1" smtClean="0"/>
              <a:t>kompjuter</a:t>
            </a:r>
            <a:endParaRPr lang="en-US"/>
          </a:p>
        </p:txBody>
      </p:sp>
      <p:pic>
        <p:nvPicPr>
          <p:cNvPr id="2050" name="Picture 2" descr="http://www.hugorodriguez.com/cursos/idigital/Esq-bit-byte-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867969"/>
            <a:ext cx="4259449" cy="192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0 dhe 1 janë shifra të sistemit binar</a:t>
            </a:r>
          </a:p>
          <a:p>
            <a:r>
              <a:rPr lang="en-US" smtClean="0"/>
              <a:t>Sistemet tjera</a:t>
            </a:r>
          </a:p>
          <a:p>
            <a:pPr lvl="1"/>
            <a:r>
              <a:rPr lang="en-US" smtClean="0"/>
              <a:t>oktal (0,1,...,7)</a:t>
            </a:r>
          </a:p>
          <a:p>
            <a:pPr lvl="1"/>
            <a:r>
              <a:rPr lang="en-US" smtClean="0"/>
              <a:t>decimal (0,1,...,9)</a:t>
            </a:r>
          </a:p>
          <a:p>
            <a:pPr lvl="1"/>
            <a:r>
              <a:rPr lang="en-US" smtClean="0"/>
              <a:t>heksadecimal (0,1,...,9,A,B,C,D,E,F)</a:t>
            </a:r>
          </a:p>
          <a:p>
            <a:r>
              <a:rPr lang="en-US" smtClean="0"/>
              <a:t>SHEMBULL: Numri 12</a:t>
            </a:r>
          </a:p>
          <a:p>
            <a:pPr lvl="1"/>
            <a:r>
              <a:rPr lang="en-US" smtClean="0"/>
              <a:t>Binar: 1100</a:t>
            </a:r>
          </a:p>
          <a:p>
            <a:pPr lvl="1"/>
            <a:r>
              <a:rPr lang="en-US" smtClean="0"/>
              <a:t>Oktal: 14</a:t>
            </a:r>
          </a:p>
          <a:p>
            <a:pPr lvl="1"/>
            <a:r>
              <a:rPr lang="en-US" smtClean="0"/>
              <a:t>Heksadecimal: C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Sistemi Binar</a:t>
            </a:r>
            <a:endParaRPr lang="en-US"/>
          </a:p>
        </p:txBody>
      </p:sp>
      <p:pic>
        <p:nvPicPr>
          <p:cNvPr id="6" name="Picture 2" descr="http://s.hswstatic.com/gif/bytes-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3078088" cy="30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Konvertimi decimal në binar</a:t>
            </a:r>
            <a:endParaRPr lang="en-US"/>
          </a:p>
        </p:txBody>
      </p:sp>
      <p:pic>
        <p:nvPicPr>
          <p:cNvPr id="5122" name="Picture 2" descr="http://i.stack.imgur.com/iw0W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35107"/>
            <a:ext cx="6912768" cy="451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7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Konvertimi binar në decimal</a:t>
            </a:r>
            <a:endParaRPr lang="en-US"/>
          </a:p>
        </p:txBody>
      </p:sp>
      <p:pic>
        <p:nvPicPr>
          <p:cNvPr id="6146" name="Picture 2" descr="http://4.bp.blogspot.com/-_ozWsmbO7-g/VMj49QivTWI/AAAAAAAACbg/b5BxEpJqAQ4/s1600/Algorithm%2Bto%2Bconvert%2BBinary%2Bto%2BDecimal%2Bin%2BJav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7638"/>
            <a:ext cx="5472608" cy="479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9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Njësia për matjen e sasisë së informacionit</a:t>
            </a:r>
          </a:p>
          <a:p>
            <a:r>
              <a:rPr lang="en-US" smtClean="0"/>
              <a:t>Shumëfishat e bitit:</a:t>
            </a:r>
          </a:p>
          <a:p>
            <a:pPr lvl="1"/>
            <a:r>
              <a:rPr lang="en-US" smtClean="0"/>
              <a:t>kilobiti</a:t>
            </a:r>
          </a:p>
          <a:p>
            <a:pPr lvl="1"/>
            <a:r>
              <a:rPr lang="en-US" smtClean="0"/>
              <a:t>megabiti</a:t>
            </a:r>
          </a:p>
          <a:p>
            <a:pPr lvl="1"/>
            <a:r>
              <a:rPr lang="en-US" smtClean="0"/>
              <a:t>gigabiti etj.</a:t>
            </a:r>
          </a:p>
          <a:p>
            <a:r>
              <a:rPr lang="en-US" smtClean="0"/>
              <a:t>Grupi prej 8 bitave (psh. 10110001) me të cilën kompjuteri kryen ndonjë operacion quhet bajt (byte).</a:t>
            </a:r>
          </a:p>
          <a:p>
            <a:pPr lvl="1"/>
            <a:r>
              <a:rPr lang="en-US" smtClean="0"/>
              <a:t>shumëfishat e bajtit: kilobajti, megabajti etj.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Biti dhe Bajti</a:t>
            </a:r>
            <a:endParaRPr lang="en-US"/>
          </a:p>
        </p:txBody>
      </p:sp>
      <p:pic>
        <p:nvPicPr>
          <p:cNvPr id="1028" name="Picture 4" descr="https://www.edv-lehrgang.de/typo3temp/fl_realurl_image/bits-und-bytes-9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41" r="55079"/>
          <a:stretch/>
        </p:blipFill>
        <p:spPr bwMode="auto">
          <a:xfrm>
            <a:off x="4211960" y="4446862"/>
            <a:ext cx="4067944" cy="244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8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Shprehin sasinë e informacionit</a:t>
            </a:r>
          </a:p>
          <a:p>
            <a:r>
              <a:rPr lang="en-US" smtClean="0"/>
              <a:t>Shembuj:</a:t>
            </a:r>
          </a:p>
          <a:p>
            <a:pPr lvl="1"/>
            <a:r>
              <a:rPr lang="en-US" smtClean="0"/>
              <a:t>kapaciteti i disqeve të sotëm shprehet me GB apo TB</a:t>
            </a:r>
          </a:p>
          <a:p>
            <a:pPr lvl="1"/>
            <a:r>
              <a:rPr lang="en-US" smtClean="0"/>
              <a:t>memoria e kompjuterit psh 4gb ram</a:t>
            </a:r>
          </a:p>
          <a:p>
            <a:r>
              <a:rPr lang="en-US" smtClean="0"/>
              <a:t>Procesor 32 bitësh vs 64 bitesh</a:t>
            </a:r>
          </a:p>
          <a:p>
            <a:pPr lvl="1"/>
            <a:r>
              <a:rPr lang="en-US" smtClean="0"/>
              <a:t>64 bitëshi është më i shpejtë</a:t>
            </a:r>
          </a:p>
          <a:p>
            <a:pPr lvl="1"/>
            <a:r>
              <a:rPr lang="en-US" smtClean="0"/>
              <a:t>menaxhon më shumë memorie në RAM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Biti dhe Bajti</a:t>
            </a:r>
            <a:endParaRPr lang="en-US"/>
          </a:p>
        </p:txBody>
      </p:sp>
      <p:pic>
        <p:nvPicPr>
          <p:cNvPr id="3074" name="Picture 2" descr="https://2.bp.blogspot.com/-AZk8HcbL8VQ/VsWYyIRnJ4I/AAAAAAAABEo/lJzaQNs8roA/s1600/32bitdan64b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326" y="4797152"/>
            <a:ext cx="3984377" cy="199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67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Informacionet e ndryshme shprehen me numër të ndryshëm bitësh</a:t>
            </a:r>
          </a:p>
          <a:p>
            <a:pPr lvl="1"/>
            <a:r>
              <a:rPr lang="en-US" smtClean="0"/>
              <a:t>për një shkronjë mjaftojnë 8 bit (ASCII)</a:t>
            </a:r>
          </a:p>
          <a:p>
            <a:pPr lvl="1"/>
            <a:r>
              <a:rPr lang="en-US" smtClean="0"/>
              <a:t>për një pixel mund të nevojiten 24 bit</a:t>
            </a:r>
          </a:p>
          <a:p>
            <a:r>
              <a:rPr lang="en-US" smtClean="0"/>
              <a:t>Për video kjo sasi e të dhënave është edhe më e madhe</a:t>
            </a:r>
          </a:p>
          <a:p>
            <a:r>
              <a:rPr lang="en-US" smtClean="0"/>
              <a:t>Të dhëna (data) konsiderojmë informacionin e transformuar në formë të përshtatshme për përpunim në kompjuter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Biti dhe Bajti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  <a:endParaRPr lang="en-US" sz="250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259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Lucida Sans Unicode</vt:lpstr>
      <vt:lpstr>Verdana</vt:lpstr>
      <vt:lpstr>Wingdings 2</vt:lpstr>
      <vt:lpstr>Wingdings 3</vt:lpstr>
      <vt:lpstr>Concourse</vt:lpstr>
      <vt:lpstr>Biti dhe bajti</vt:lpstr>
      <vt:lpstr>Të dhënat në kompjuter</vt:lpstr>
      <vt:lpstr>Sistemi Binar</vt:lpstr>
      <vt:lpstr>Konvertimi decimal në binar</vt:lpstr>
      <vt:lpstr>Konvertimi binar në decimal</vt:lpstr>
      <vt:lpstr>Biti dhe Bajti</vt:lpstr>
      <vt:lpstr>Biti dhe Bajti</vt:lpstr>
      <vt:lpstr>Biti dhe Bajti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Blerandi</cp:lastModifiedBy>
  <cp:revision>29</cp:revision>
  <dcterms:created xsi:type="dcterms:W3CDTF">2016-08-30T18:56:28Z</dcterms:created>
  <dcterms:modified xsi:type="dcterms:W3CDTF">2018-04-10T21:05:41Z</dcterms:modified>
</cp:coreProperties>
</file>