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5" r:id="rId3"/>
    <p:sldId id="266" r:id="rId4"/>
    <p:sldId id="267" r:id="rId5"/>
    <p:sldId id="258" r:id="rId6"/>
    <p:sldId id="268" r:id="rId7"/>
    <p:sldId id="26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CEF4B-4D28-4868-8FB0-B97EF3C5BC9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4FC07-CE26-4131-99F5-FB283214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1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3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8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2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E228A7-4681-43F7-BC59-2455DC1C0FE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14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/>
              <a:t>Biti</a:t>
            </a:r>
            <a:r>
              <a:rPr lang="en-US"/>
              <a:t> </a:t>
            </a:r>
            <a:r>
              <a:rPr lang="en-US" err="1"/>
              <a:t>dhe</a:t>
            </a:r>
            <a:r>
              <a:rPr lang="en-US"/>
              <a:t> </a:t>
            </a:r>
            <a:r>
              <a:rPr lang="en-US" err="1"/>
              <a:t>bajti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TIK 11 – Prof. </a:t>
            </a:r>
            <a:r>
              <a:rPr lang="en-US" err="1"/>
              <a:t>Blerand</a:t>
            </a:r>
            <a:r>
              <a:rPr lang="en-US"/>
              <a:t> </a:t>
            </a:r>
            <a:r>
              <a:rPr lang="en-US" err="1"/>
              <a:t>Koshi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Njësia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matjen</a:t>
            </a:r>
            <a:r>
              <a:rPr lang="en-US" dirty="0"/>
              <a:t> e </a:t>
            </a:r>
            <a:r>
              <a:rPr lang="en-US" dirty="0" err="1"/>
              <a:t>sasisë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informacionit</a:t>
            </a:r>
            <a:endParaRPr lang="en-US" dirty="0"/>
          </a:p>
          <a:p>
            <a:r>
              <a:rPr lang="en-US" dirty="0" err="1"/>
              <a:t>Shumëfishat</a:t>
            </a:r>
            <a:r>
              <a:rPr lang="en-US" dirty="0"/>
              <a:t> e </a:t>
            </a:r>
            <a:r>
              <a:rPr lang="en-US" dirty="0" err="1"/>
              <a:t>bitit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kilobiti</a:t>
            </a:r>
            <a:endParaRPr lang="en-US" dirty="0"/>
          </a:p>
          <a:p>
            <a:pPr lvl="1"/>
            <a:r>
              <a:rPr lang="en-US" dirty="0" err="1"/>
              <a:t>megabiti</a:t>
            </a:r>
            <a:endParaRPr lang="en-US" dirty="0"/>
          </a:p>
          <a:p>
            <a:pPr lvl="1"/>
            <a:r>
              <a:rPr lang="en-US" dirty="0" err="1"/>
              <a:t>gigabiti</a:t>
            </a:r>
            <a:r>
              <a:rPr lang="en-US" dirty="0"/>
              <a:t> </a:t>
            </a:r>
            <a:r>
              <a:rPr lang="en-US" dirty="0" err="1"/>
              <a:t>etj</a:t>
            </a:r>
            <a:r>
              <a:rPr lang="en-US" dirty="0"/>
              <a:t>.</a:t>
            </a:r>
          </a:p>
          <a:p>
            <a:r>
              <a:rPr lang="en-US" dirty="0" err="1"/>
              <a:t>Grupi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8 </a:t>
            </a:r>
            <a:r>
              <a:rPr lang="en-US" dirty="0" err="1"/>
              <a:t>bitave</a:t>
            </a:r>
            <a:r>
              <a:rPr lang="en-US" dirty="0"/>
              <a:t> (</a:t>
            </a:r>
            <a:r>
              <a:rPr lang="en-US" dirty="0" err="1"/>
              <a:t>psh</a:t>
            </a:r>
            <a:r>
              <a:rPr lang="en-US" dirty="0"/>
              <a:t>. 10110001) me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cilën</a:t>
            </a:r>
            <a:r>
              <a:rPr lang="en-US" dirty="0"/>
              <a:t> </a:t>
            </a:r>
            <a:r>
              <a:rPr lang="en-US" dirty="0" err="1"/>
              <a:t>kompjuteri</a:t>
            </a:r>
            <a:r>
              <a:rPr lang="en-US" dirty="0"/>
              <a:t> </a:t>
            </a:r>
            <a:r>
              <a:rPr lang="en-US" dirty="0" err="1"/>
              <a:t>kryen</a:t>
            </a:r>
            <a:r>
              <a:rPr lang="en-US" dirty="0"/>
              <a:t> </a:t>
            </a:r>
            <a:r>
              <a:rPr lang="en-US" dirty="0" err="1"/>
              <a:t>ndonjë</a:t>
            </a:r>
            <a:r>
              <a:rPr lang="en-US" dirty="0"/>
              <a:t> </a:t>
            </a:r>
            <a:r>
              <a:rPr lang="en-US" dirty="0" err="1"/>
              <a:t>operacion</a:t>
            </a:r>
            <a:r>
              <a:rPr lang="en-US" dirty="0"/>
              <a:t> </a:t>
            </a:r>
            <a:r>
              <a:rPr lang="en-US" dirty="0" err="1"/>
              <a:t>quhet</a:t>
            </a:r>
            <a:r>
              <a:rPr lang="en-US" dirty="0"/>
              <a:t> </a:t>
            </a:r>
            <a:r>
              <a:rPr lang="en-US" dirty="0" err="1"/>
              <a:t>bajt</a:t>
            </a:r>
            <a:r>
              <a:rPr lang="en-US" dirty="0"/>
              <a:t> (byte).</a:t>
            </a:r>
          </a:p>
          <a:p>
            <a:pPr lvl="1"/>
            <a:r>
              <a:rPr lang="en-US" dirty="0" err="1"/>
              <a:t>shumëfishat</a:t>
            </a:r>
            <a:r>
              <a:rPr lang="en-US" dirty="0"/>
              <a:t> e </a:t>
            </a:r>
            <a:r>
              <a:rPr lang="en-US" dirty="0" err="1"/>
              <a:t>bajtit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Biti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Bajti</a:t>
            </a:r>
            <a:endParaRPr lang="en-US" dirty="0"/>
          </a:p>
        </p:txBody>
      </p:sp>
      <p:pic>
        <p:nvPicPr>
          <p:cNvPr id="1028" name="Picture 4" descr="https://www.edv-lehrgang.de/typo3temp/fl_realurl_image/bits-und-bytes-9f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41" r="55079"/>
          <a:stretch/>
        </p:blipFill>
        <p:spPr bwMode="auto">
          <a:xfrm>
            <a:off x="4211960" y="4589090"/>
            <a:ext cx="3312368" cy="199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86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Shprehin sasinë e informacionit</a:t>
            </a:r>
          </a:p>
          <a:p>
            <a:r>
              <a:rPr lang="en-US"/>
              <a:t>Shembuj:</a:t>
            </a:r>
          </a:p>
          <a:p>
            <a:pPr lvl="1"/>
            <a:r>
              <a:rPr lang="en-US"/>
              <a:t>kapaciteti i disqeve të sotëm shprehet me GB apo TB</a:t>
            </a:r>
          </a:p>
          <a:p>
            <a:pPr lvl="1"/>
            <a:r>
              <a:rPr lang="en-US"/>
              <a:t>memoria e kompjuterit psh 4gb ram</a:t>
            </a:r>
          </a:p>
          <a:p>
            <a:r>
              <a:rPr lang="en-US"/>
              <a:t>Procesor 32 bitësh vs 64 bitesh</a:t>
            </a:r>
          </a:p>
          <a:p>
            <a:pPr lvl="1"/>
            <a:r>
              <a:rPr lang="en-US"/>
              <a:t>64 bitëshi është më i shpejtë</a:t>
            </a:r>
          </a:p>
          <a:p>
            <a:pPr lvl="1"/>
            <a:r>
              <a:rPr lang="en-US"/>
              <a:t>menaxhon më shumë memorie në RAM</a:t>
            </a:r>
          </a:p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Biti dhe Bajti</a:t>
            </a:r>
          </a:p>
        </p:txBody>
      </p:sp>
      <p:pic>
        <p:nvPicPr>
          <p:cNvPr id="3074" name="Picture 2" descr="https://2.bp.blogspot.com/-AZk8HcbL8VQ/VsWYyIRnJ4I/AAAAAAAABEo/lJzaQNs8roA/s1600/32bitdan64b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326" y="4797152"/>
            <a:ext cx="3984377" cy="199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67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Informacionet e ndryshme shprehen me numër të ndryshëm bitësh</a:t>
            </a:r>
          </a:p>
          <a:p>
            <a:pPr lvl="1"/>
            <a:r>
              <a:rPr lang="en-US"/>
              <a:t>për një shkronjë mjaftojnë 8 bit (ASCII)</a:t>
            </a:r>
          </a:p>
          <a:p>
            <a:pPr lvl="1"/>
            <a:r>
              <a:rPr lang="en-US"/>
              <a:t>për një pixel mund të nevojiten 24 bit</a:t>
            </a:r>
          </a:p>
          <a:p>
            <a:r>
              <a:rPr lang="en-US"/>
              <a:t>Për video kjo sasi e të dhënave është edhe më e madhe</a:t>
            </a:r>
          </a:p>
          <a:p>
            <a:r>
              <a:rPr lang="en-US"/>
              <a:t>Të dhëna (data) konsiderojmë informacionin e transformuar në formë të përshtatshme për përpunim në kompjuter</a:t>
            </a:r>
          </a:p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Biti dhe Bajti</a:t>
            </a:r>
          </a:p>
        </p:txBody>
      </p:sp>
    </p:spTree>
    <p:extLst>
      <p:ext uri="{BB962C8B-B14F-4D97-AF65-F5344CB8AC3E}">
        <p14:creationId xmlns:p14="http://schemas.microsoft.com/office/powerpoint/2010/main" val="148727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0 dhe 1 janë shifra të sistemit binar</a:t>
            </a:r>
          </a:p>
          <a:p>
            <a:r>
              <a:rPr lang="en-US"/>
              <a:t>Sistemet tjera</a:t>
            </a:r>
          </a:p>
          <a:p>
            <a:pPr lvl="1"/>
            <a:r>
              <a:rPr lang="en-US"/>
              <a:t>oktal (0,1,...,7)</a:t>
            </a:r>
          </a:p>
          <a:p>
            <a:pPr lvl="1"/>
            <a:r>
              <a:rPr lang="en-US"/>
              <a:t>decimal (0,1,...,9)</a:t>
            </a:r>
          </a:p>
          <a:p>
            <a:pPr lvl="1"/>
            <a:r>
              <a:rPr lang="en-US"/>
              <a:t>heksadecimal (0,1,...,9,A,B,C,D,E,F)</a:t>
            </a:r>
          </a:p>
          <a:p>
            <a:r>
              <a:rPr lang="en-US"/>
              <a:t>SHEMBULL: Numri 12</a:t>
            </a:r>
          </a:p>
          <a:p>
            <a:pPr lvl="1"/>
            <a:r>
              <a:rPr lang="en-US"/>
              <a:t>Binar: 1100</a:t>
            </a:r>
          </a:p>
          <a:p>
            <a:pPr lvl="1"/>
            <a:r>
              <a:rPr lang="en-US"/>
              <a:t>Oktal: 14</a:t>
            </a:r>
          </a:p>
          <a:p>
            <a:pPr lvl="1"/>
            <a:r>
              <a:rPr lang="en-US"/>
              <a:t>Heksadecimal: C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Sistemi Binar</a:t>
            </a:r>
          </a:p>
        </p:txBody>
      </p:sp>
      <p:pic>
        <p:nvPicPr>
          <p:cNvPr id="6" name="Picture 2" descr="http://s.hswstatic.com/gif/bytes-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17032"/>
            <a:ext cx="3078088" cy="307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Konvertimi decimal në binar</a:t>
            </a:r>
          </a:p>
        </p:txBody>
      </p:sp>
      <p:pic>
        <p:nvPicPr>
          <p:cNvPr id="5122" name="Picture 2" descr="http://i.stack.imgur.com/iw0W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35107"/>
            <a:ext cx="6912768" cy="451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772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Konvertimi binar në decimal</a:t>
            </a:r>
          </a:p>
        </p:txBody>
      </p:sp>
      <p:pic>
        <p:nvPicPr>
          <p:cNvPr id="6146" name="Picture 2" descr="http://4.bp.blogspot.com/-_ozWsmbO7-g/VMj49QivTWI/AAAAAAAACbg/b5BxEpJqAQ4/s1600/Algorithm%2Bto%2Bconvert%2BBinary%2Bto%2BDecimal%2Bin%2BJav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7638"/>
            <a:ext cx="5328592" cy="4670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930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048000"/>
            <a:ext cx="26132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Pyetje</a:t>
            </a:r>
            <a:endParaRPr lang="en-US" sz="6600" b="1" cap="none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0790" y="1143000"/>
            <a:ext cx="105621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</TotalTime>
  <Words>220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Lucida Sans Unicode</vt:lpstr>
      <vt:lpstr>Verdana</vt:lpstr>
      <vt:lpstr>Wingdings 2</vt:lpstr>
      <vt:lpstr>Wingdings 3</vt:lpstr>
      <vt:lpstr>Concourse</vt:lpstr>
      <vt:lpstr>Biti dhe bajti</vt:lpstr>
      <vt:lpstr>Biti dhe Bajti</vt:lpstr>
      <vt:lpstr>Biti dhe Bajti</vt:lpstr>
      <vt:lpstr>Biti dhe Bajti</vt:lpstr>
      <vt:lpstr>Sistemi Binar</vt:lpstr>
      <vt:lpstr>Konvertimi decimal në binar</vt:lpstr>
      <vt:lpstr>Konvertimi binar në decimal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Konceptet Themelore</dc:title>
  <dc:creator>Blerandi</dc:creator>
  <cp:lastModifiedBy>Blerand Koshi</cp:lastModifiedBy>
  <cp:revision>31</cp:revision>
  <dcterms:created xsi:type="dcterms:W3CDTF">2016-08-30T18:56:28Z</dcterms:created>
  <dcterms:modified xsi:type="dcterms:W3CDTF">2024-01-21T21:53:39Z</dcterms:modified>
</cp:coreProperties>
</file>