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F4B-4D28-4868-8FB0-B97EF3C5BC9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C07-CE26-4131-99F5-FB283214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Shfrytëzuesit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C07-CE26-4131-99F5-FB2832143E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3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2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14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Konceptet</a:t>
            </a:r>
            <a:r>
              <a:rPr lang="en-US" dirty="0"/>
              <a:t> </a:t>
            </a:r>
            <a:r>
              <a:rPr lang="en-US" dirty="0" err="1"/>
              <a:t>Themelore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TIK</a:t>
            </a:r>
            <a:r>
              <a:rPr lang="en-US"/>
              <a:t> 11 </a:t>
            </a:r>
            <a:r>
              <a:rPr lang="en-US" dirty="0"/>
              <a:t>– Prof. </a:t>
            </a:r>
            <a:r>
              <a:rPr lang="en-US" dirty="0" err="1"/>
              <a:t>Blerand</a:t>
            </a:r>
            <a:r>
              <a:rPr lang="en-US" dirty="0"/>
              <a:t> </a:t>
            </a:r>
            <a:r>
              <a:rPr lang="en-US" dirty="0" err="1"/>
              <a:t>Koshi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chelpessex.co.uk/wp-content/uploads/2016/03/1-2.jpg"/>
          <p:cNvPicPr>
            <a:picLocks noChangeAspect="1" noChangeArrowheads="1"/>
          </p:cNvPicPr>
          <p:nvPr/>
        </p:nvPicPr>
        <p:blipFill>
          <a:blip r:embed="rId2"/>
          <a:srcRect r="8655"/>
          <a:stretch>
            <a:fillRect/>
          </a:stretch>
        </p:blipFill>
        <p:spPr bwMode="auto">
          <a:xfrm>
            <a:off x="4762568" y="3686195"/>
            <a:ext cx="4524340" cy="27432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Kompjuteri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pajisje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përpunimin</a:t>
            </a:r>
            <a:r>
              <a:rPr lang="en-US" dirty="0"/>
              <a:t> e </a:t>
            </a:r>
            <a:r>
              <a:rPr lang="en-US" dirty="0" err="1"/>
              <a:t>informacioneve</a:t>
            </a:r>
            <a:endParaRPr lang="en-US" dirty="0"/>
          </a:p>
          <a:p>
            <a:r>
              <a:rPr lang="en-US" dirty="0" err="1"/>
              <a:t>Informacionet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tekstit</a:t>
            </a:r>
            <a:endParaRPr lang="en-US" dirty="0"/>
          </a:p>
          <a:p>
            <a:pPr lvl="1"/>
            <a:r>
              <a:rPr lang="en-US" dirty="0" err="1"/>
              <a:t>fotografisë</a:t>
            </a:r>
            <a:endParaRPr lang="en-US" dirty="0"/>
          </a:p>
          <a:p>
            <a:pPr lvl="1"/>
            <a:r>
              <a:rPr lang="en-US" dirty="0" err="1"/>
              <a:t>muzikës</a:t>
            </a:r>
            <a:endParaRPr lang="en-US" dirty="0"/>
          </a:p>
          <a:p>
            <a:pPr lvl="1"/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ndonjë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tjetër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Çka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kompjuteri</a:t>
            </a:r>
            <a:r>
              <a:rPr lang="en-US" dirty="0"/>
              <a:t>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mtres.co.id/emtres/++theme++m3theme/images/pulpo/hardwa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9748"/>
            <a:ext cx="6143668" cy="313825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Hardveri</a:t>
            </a:r>
            <a:r>
              <a:rPr lang="en-US" dirty="0"/>
              <a:t> (Hardware)</a:t>
            </a:r>
          </a:p>
          <a:p>
            <a:pPr lvl="1"/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emërtim</a:t>
            </a:r>
            <a:r>
              <a:rPr lang="en-US" dirty="0"/>
              <a:t> </a:t>
            </a:r>
            <a:r>
              <a:rPr lang="en-US" dirty="0" err="1"/>
              <a:t>përmbledhës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fizike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kompjuterit</a:t>
            </a:r>
            <a:endParaRPr lang="en-US" dirty="0"/>
          </a:p>
          <a:p>
            <a:pPr lvl="1"/>
            <a:r>
              <a:rPr lang="en-US" dirty="0" err="1"/>
              <a:t>diçka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shihet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preket</a:t>
            </a:r>
            <a:endParaRPr lang="en-US" dirty="0"/>
          </a:p>
          <a:p>
            <a:r>
              <a:rPr lang="en-US" dirty="0" err="1"/>
              <a:t>Sofveri</a:t>
            </a:r>
            <a:r>
              <a:rPr lang="en-US" dirty="0"/>
              <a:t> (Software)</a:t>
            </a:r>
          </a:p>
          <a:p>
            <a:pPr lvl="1"/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programet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përgjegjëse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atë</a:t>
            </a:r>
            <a:r>
              <a:rPr lang="en-US" dirty="0"/>
              <a:t> se </a:t>
            </a:r>
            <a:r>
              <a:rPr lang="en-US" dirty="0" err="1"/>
              <a:t>çka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çfarë</a:t>
            </a:r>
            <a:r>
              <a:rPr lang="en-US" dirty="0"/>
              <a:t> </a:t>
            </a:r>
            <a:r>
              <a:rPr lang="en-US" dirty="0" err="1"/>
              <a:t>mënyre</a:t>
            </a:r>
            <a:r>
              <a:rPr lang="en-US" dirty="0"/>
              <a:t> </a:t>
            </a:r>
            <a:r>
              <a:rPr lang="en-US" dirty="0" err="1"/>
              <a:t>bën</a:t>
            </a:r>
            <a:r>
              <a:rPr lang="en-US" dirty="0"/>
              <a:t> </a:t>
            </a:r>
            <a:r>
              <a:rPr lang="en-US" dirty="0" err="1"/>
              <a:t>kompjuteri</a:t>
            </a:r>
            <a:endParaRPr lang="en-US" dirty="0"/>
          </a:p>
          <a:p>
            <a:pPr lvl="2"/>
            <a:r>
              <a:rPr lang="en-US" dirty="0" err="1"/>
              <a:t>udhëheqja</a:t>
            </a:r>
            <a:r>
              <a:rPr lang="en-US" dirty="0"/>
              <a:t> e </a:t>
            </a:r>
            <a:r>
              <a:rPr lang="en-US" dirty="0" err="1"/>
              <a:t>kontabilitetit</a:t>
            </a:r>
            <a:endParaRPr lang="en-US" dirty="0"/>
          </a:p>
          <a:p>
            <a:pPr lvl="2"/>
            <a:r>
              <a:rPr lang="en-US" dirty="0" err="1"/>
              <a:t>dëgjimi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muzikë</a:t>
            </a:r>
            <a:endParaRPr lang="en-US" dirty="0"/>
          </a:p>
          <a:p>
            <a:pPr lvl="2"/>
            <a:r>
              <a:rPr lang="en-US" dirty="0" err="1"/>
              <a:t>shikimi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videove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Pjesët</a:t>
            </a:r>
            <a:r>
              <a:rPr lang="en-US" dirty="0"/>
              <a:t> </a:t>
            </a:r>
            <a:r>
              <a:rPr lang="en-US" dirty="0" err="1"/>
              <a:t>përbërëse</a:t>
            </a:r>
            <a:endParaRPr lang="en-US" dirty="0"/>
          </a:p>
        </p:txBody>
      </p:sp>
      <p:pic>
        <p:nvPicPr>
          <p:cNvPr id="8196" name="Picture 4" descr="https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5" y="4929198"/>
            <a:ext cx="3390471" cy="19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8/87/Operating_system_placement_(software).svg/2000px-Operating_system_placement_(software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7" y="3000371"/>
            <a:ext cx="2643174" cy="391189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Shfrytëzuesit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pjesë</a:t>
            </a:r>
            <a:r>
              <a:rPr lang="en-US" dirty="0"/>
              <a:t> e </a:t>
            </a:r>
            <a:r>
              <a:rPr lang="en-US" dirty="0" err="1"/>
              <a:t>sistemit</a:t>
            </a:r>
            <a:r>
              <a:rPr lang="en-US" dirty="0"/>
              <a:t> </a:t>
            </a:r>
            <a:r>
              <a:rPr lang="en-US" dirty="0" err="1"/>
              <a:t>kompjuterik</a:t>
            </a:r>
            <a:endParaRPr lang="en-US" dirty="0"/>
          </a:p>
          <a:p>
            <a:pPr lvl="1"/>
            <a:r>
              <a:rPr lang="en-US" dirty="0" err="1"/>
              <a:t>shfrytëzues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persona, </a:t>
            </a:r>
            <a:r>
              <a:rPr lang="en-US" dirty="0" err="1"/>
              <a:t>kompjuterët</a:t>
            </a:r>
            <a:r>
              <a:rPr lang="en-US" dirty="0"/>
              <a:t> e </a:t>
            </a:r>
            <a:r>
              <a:rPr lang="en-US" dirty="0" err="1"/>
              <a:t>tjerë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makinat</a:t>
            </a:r>
            <a:endParaRPr lang="en-US" dirty="0"/>
          </a:p>
          <a:p>
            <a:r>
              <a:rPr lang="en-US" dirty="0" err="1"/>
              <a:t>Komponentet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hardverike</a:t>
            </a:r>
            <a:r>
              <a:rPr lang="en-US" dirty="0"/>
              <a:t> </a:t>
            </a:r>
            <a:r>
              <a:rPr lang="en-US" dirty="0" err="1"/>
              <a:t>janë</a:t>
            </a:r>
            <a:endParaRPr lang="en-US" dirty="0"/>
          </a:p>
          <a:p>
            <a:pPr lvl="1"/>
            <a:r>
              <a:rPr lang="en-US" dirty="0" err="1"/>
              <a:t>njësia</a:t>
            </a:r>
            <a:r>
              <a:rPr lang="en-US" dirty="0"/>
              <a:t> </a:t>
            </a:r>
            <a:r>
              <a:rPr lang="en-US" dirty="0" err="1"/>
              <a:t>qendrore</a:t>
            </a:r>
            <a:endParaRPr lang="en-US" dirty="0"/>
          </a:p>
          <a:p>
            <a:pPr lvl="1"/>
            <a:r>
              <a:rPr lang="en-US" dirty="0" err="1"/>
              <a:t>memoria</a:t>
            </a:r>
            <a:endParaRPr lang="en-US" dirty="0"/>
          </a:p>
          <a:p>
            <a:pPr lvl="1"/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hyrëse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dalëse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kompjuterik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CL-1Y1tp9ho/VBBFJn9f48I/AAAAAAAAAGQ/Mf__Leg_s4A/s1600/operating-syst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272" y="3774570"/>
            <a:ext cx="4825728" cy="278092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Softveri</a:t>
            </a:r>
            <a:r>
              <a:rPr lang="en-US" dirty="0"/>
              <a:t> </a:t>
            </a:r>
            <a:r>
              <a:rPr lang="en-US" dirty="0" err="1"/>
              <a:t>përbëhet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operativ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cili</a:t>
            </a:r>
            <a:r>
              <a:rPr lang="en-US" dirty="0"/>
              <a:t> </a:t>
            </a:r>
            <a:r>
              <a:rPr lang="en-US" dirty="0" err="1"/>
              <a:t>kontrollon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koordinon</a:t>
            </a:r>
            <a:r>
              <a:rPr lang="en-US" dirty="0"/>
              <a:t> </a:t>
            </a:r>
            <a:r>
              <a:rPr lang="en-US" dirty="0" err="1"/>
              <a:t>shfrytëzimin</a:t>
            </a:r>
            <a:r>
              <a:rPr lang="en-US" dirty="0"/>
              <a:t> e </a:t>
            </a:r>
            <a:r>
              <a:rPr lang="en-US" dirty="0" err="1"/>
              <a:t>hardverit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programet</a:t>
            </a:r>
            <a:r>
              <a:rPr lang="en-US" dirty="0"/>
              <a:t> </a:t>
            </a:r>
            <a:r>
              <a:rPr lang="en-US" dirty="0" err="1"/>
              <a:t>aplikative</a:t>
            </a:r>
            <a:r>
              <a:rPr lang="en-US" dirty="0"/>
              <a:t>: </a:t>
            </a:r>
            <a:r>
              <a:rPr lang="en-US" dirty="0" err="1"/>
              <a:t>shërbejnë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shkruar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komunikim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internet </a:t>
            </a:r>
            <a:r>
              <a:rPr lang="en-US" dirty="0" err="1"/>
              <a:t>etj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aplikacionet</a:t>
            </a:r>
            <a:r>
              <a:rPr lang="en-US" dirty="0"/>
              <a:t> </a:t>
            </a:r>
            <a:r>
              <a:rPr lang="en-US" dirty="0" err="1"/>
              <a:t>përcaktojnë</a:t>
            </a:r>
            <a:r>
              <a:rPr lang="en-US" dirty="0"/>
              <a:t> </a:t>
            </a:r>
            <a:r>
              <a:rPr lang="en-US" dirty="0" err="1"/>
              <a:t>mënyrën</a:t>
            </a:r>
            <a:r>
              <a:rPr lang="en-US" dirty="0"/>
              <a:t> 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njësitë</a:t>
            </a:r>
            <a:r>
              <a:rPr lang="en-US" dirty="0"/>
              <a:t> e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kompjuterike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shfrytëzohen</a:t>
            </a:r>
            <a:r>
              <a:rPr lang="en-US" dirty="0"/>
              <a:t> me </a:t>
            </a:r>
            <a:r>
              <a:rPr lang="en-US" dirty="0" err="1"/>
              <a:t>qëllim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zgjidhjes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problemeve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përdoruesve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Softveri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Komponentet</a:t>
            </a:r>
            <a:r>
              <a:rPr lang="en-US" dirty="0"/>
              <a:t> e </a:t>
            </a:r>
            <a:r>
              <a:rPr lang="en-US" dirty="0" err="1"/>
              <a:t>sistemit</a:t>
            </a:r>
            <a:r>
              <a:rPr lang="en-US" dirty="0"/>
              <a:t> </a:t>
            </a:r>
            <a:r>
              <a:rPr lang="en-US" dirty="0" err="1"/>
              <a:t>kompjuterik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852" y="1785926"/>
            <a:ext cx="6643734" cy="4286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28794" y="2562220"/>
            <a:ext cx="5357850" cy="3367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384" y="3357562"/>
            <a:ext cx="4276756" cy="2438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7554" y="4410084"/>
            <a:ext cx="2481282" cy="12334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4744" y="2000240"/>
            <a:ext cx="185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Shfrytëzuesit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1802" y="2824459"/>
            <a:ext cx="2841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Programet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aplikative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7871" y="3753153"/>
            <a:ext cx="228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Sistemi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Operativ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9058" y="4786322"/>
            <a:ext cx="1284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Hardveri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08/74/30/087430bd4eac59cb48b72ecc0afdd3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51211"/>
            <a:ext cx="2714612" cy="27067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Futja</a:t>
            </a:r>
            <a:r>
              <a:rPr lang="en-US" dirty="0"/>
              <a:t> e </a:t>
            </a:r>
            <a:r>
              <a:rPr lang="en-US" dirty="0" err="1"/>
              <a:t>informatave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thjeshtë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kompjuter</a:t>
            </a:r>
            <a:endParaRPr lang="en-US" dirty="0"/>
          </a:p>
          <a:p>
            <a:r>
              <a:rPr lang="en-US" dirty="0" err="1"/>
              <a:t>Shpejtësia</a:t>
            </a:r>
            <a:r>
              <a:rPr lang="en-US" dirty="0"/>
              <a:t> e </a:t>
            </a:r>
            <a:r>
              <a:rPr lang="en-US" dirty="0" err="1"/>
              <a:t>përpunimit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r>
              <a:rPr lang="en-US" dirty="0" err="1"/>
              <a:t>Informatat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dëshiron</a:t>
            </a:r>
            <a:r>
              <a:rPr lang="en-US" dirty="0"/>
              <a:t> </a:t>
            </a:r>
            <a:r>
              <a:rPr lang="en-US" dirty="0" err="1"/>
              <a:t>t’i</a:t>
            </a:r>
            <a:r>
              <a:rPr lang="en-US" dirty="0"/>
              <a:t> </a:t>
            </a:r>
            <a:r>
              <a:rPr lang="en-US" dirty="0" err="1"/>
              <a:t>futë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kompjuter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varg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0-ve </a:t>
            </a:r>
            <a:r>
              <a:rPr lang="en-US" dirty="0" err="1"/>
              <a:t>dhe</a:t>
            </a:r>
            <a:r>
              <a:rPr lang="en-US" dirty="0"/>
              <a:t> 1-ve</a:t>
            </a:r>
          </a:p>
          <a:p>
            <a:pPr lvl="1"/>
            <a:r>
              <a:rPr lang="en-US" dirty="0" err="1"/>
              <a:t>preferon</a:t>
            </a:r>
            <a:r>
              <a:rPr lang="en-US" dirty="0"/>
              <a:t> </a:t>
            </a:r>
            <a:r>
              <a:rPr lang="en-US" dirty="0" err="1"/>
              <a:t>shkronja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zë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Kërkesat</a:t>
            </a:r>
            <a:r>
              <a:rPr lang="en-US" dirty="0"/>
              <a:t> e </a:t>
            </a:r>
            <a:r>
              <a:rPr lang="en-US" dirty="0" err="1"/>
              <a:t>përdoruesit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Kompjuteri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ofron</a:t>
            </a:r>
            <a:r>
              <a:rPr lang="en-US" dirty="0"/>
              <a:t> </a:t>
            </a:r>
            <a:r>
              <a:rPr lang="en-US" dirty="0" err="1"/>
              <a:t>shërbime</a:t>
            </a:r>
            <a:r>
              <a:rPr lang="en-US" dirty="0"/>
              <a:t> </a:t>
            </a:r>
            <a:r>
              <a:rPr lang="en-US" dirty="0" err="1"/>
              <a:t>quhet</a:t>
            </a:r>
            <a:r>
              <a:rPr lang="en-US" dirty="0"/>
              <a:t> server</a:t>
            </a:r>
          </a:p>
          <a:p>
            <a:r>
              <a:rPr lang="en-US" err="1"/>
              <a:t>Klientë</a:t>
            </a:r>
            <a:r>
              <a:rPr lang="en-US"/>
              <a:t> quhen </a:t>
            </a:r>
            <a:r>
              <a:rPr lang="en-US" err="1"/>
              <a:t>ata</a:t>
            </a:r>
            <a:r>
              <a:rPr lang="en-US"/>
              <a:t> kompjuter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kërkojnë</a:t>
            </a:r>
            <a:r>
              <a:rPr lang="en-US" dirty="0"/>
              <a:t> </a:t>
            </a:r>
            <a:r>
              <a:rPr lang="en-US" dirty="0" err="1"/>
              <a:t>shërbime</a:t>
            </a:r>
            <a:endParaRPr lang="en-US" dirty="0"/>
          </a:p>
          <a:p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komunikimin</a:t>
            </a:r>
            <a:r>
              <a:rPr lang="en-US" dirty="0"/>
              <a:t>  e </a:t>
            </a:r>
            <a:r>
              <a:rPr lang="en-US" dirty="0" err="1"/>
              <a:t>makinave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ekzistojë</a:t>
            </a:r>
            <a:r>
              <a:rPr lang="en-US" dirty="0"/>
              <a:t> </a:t>
            </a:r>
            <a:r>
              <a:rPr lang="en-US" dirty="0" err="1"/>
              <a:t>gjuha</a:t>
            </a:r>
            <a:r>
              <a:rPr lang="en-US" dirty="0"/>
              <a:t> e </a:t>
            </a:r>
            <a:r>
              <a:rPr lang="en-US" dirty="0" err="1"/>
              <a:t>përbashkët</a:t>
            </a:r>
            <a:r>
              <a:rPr lang="en-US" dirty="0"/>
              <a:t> e </a:t>
            </a:r>
            <a:r>
              <a:rPr lang="en-US" dirty="0" err="1"/>
              <a:t>komunikimit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Shfrytëzuesit</a:t>
            </a:r>
            <a:r>
              <a:rPr lang="en-US" dirty="0"/>
              <a:t> </a:t>
            </a:r>
            <a:r>
              <a:rPr lang="en-US" dirty="0" err="1"/>
              <a:t>tjerë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261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Verdana</vt:lpstr>
      <vt:lpstr>Wingdings 2</vt:lpstr>
      <vt:lpstr>Wingdings 3</vt:lpstr>
      <vt:lpstr>Concourse</vt:lpstr>
      <vt:lpstr>Konceptet Themelore</vt:lpstr>
      <vt:lpstr>Çka është kompjuteri?!</vt:lpstr>
      <vt:lpstr>Pjesët përbërëse</vt:lpstr>
      <vt:lpstr>Sistemi kompjuterik</vt:lpstr>
      <vt:lpstr>Softveri</vt:lpstr>
      <vt:lpstr>Komponentet e sistemit kompjuterik</vt:lpstr>
      <vt:lpstr>Kërkesat e përdoruesit</vt:lpstr>
      <vt:lpstr>Shfrytëzuesit tjerë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Konceptet Themelore</dc:title>
  <dc:creator>Blerandi</dc:creator>
  <cp:lastModifiedBy>Blerand Koshi</cp:lastModifiedBy>
  <cp:revision>26</cp:revision>
  <dcterms:created xsi:type="dcterms:W3CDTF">2016-08-30T18:56:28Z</dcterms:created>
  <dcterms:modified xsi:type="dcterms:W3CDTF">2024-01-21T21:52:29Z</dcterms:modified>
</cp:coreProperties>
</file>